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2"/>
  </p:notesMasterIdLst>
  <p:sldIdLst>
    <p:sldId id="256" r:id="rId3"/>
    <p:sldId id="2147477407" r:id="rId4"/>
    <p:sldId id="2147477406" r:id="rId5"/>
    <p:sldId id="258" r:id="rId6"/>
    <p:sldId id="315" r:id="rId7"/>
    <p:sldId id="314" r:id="rId8"/>
    <p:sldId id="2147477415" r:id="rId9"/>
    <p:sldId id="259" r:id="rId10"/>
    <p:sldId id="2147477405" r:id="rId11"/>
    <p:sldId id="2147477413" r:id="rId12"/>
    <p:sldId id="316" r:id="rId13"/>
    <p:sldId id="260" r:id="rId14"/>
    <p:sldId id="261" r:id="rId15"/>
    <p:sldId id="2147477373" r:id="rId16"/>
    <p:sldId id="262" r:id="rId17"/>
    <p:sldId id="2147477409" r:id="rId18"/>
    <p:sldId id="2147477414" r:id="rId19"/>
    <p:sldId id="263" r:id="rId20"/>
    <p:sldId id="264" r:id="rId21"/>
    <p:sldId id="2147477410" r:id="rId22"/>
    <p:sldId id="2147477411" r:id="rId23"/>
    <p:sldId id="2147477412" r:id="rId24"/>
    <p:sldId id="2147477416" r:id="rId25"/>
    <p:sldId id="2147477408" r:id="rId26"/>
    <p:sldId id="2147477417" r:id="rId27"/>
    <p:sldId id="2147477418" r:id="rId28"/>
    <p:sldId id="2147477420" r:id="rId29"/>
    <p:sldId id="257"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5B45A4-1F97-46D8-9A29-D8B870DF48E7}">
          <p14:sldIdLst>
            <p14:sldId id="256"/>
            <p14:sldId id="2147477407"/>
            <p14:sldId id="2147477406"/>
            <p14:sldId id="258"/>
            <p14:sldId id="315"/>
            <p14:sldId id="314"/>
            <p14:sldId id="2147477415"/>
            <p14:sldId id="259"/>
            <p14:sldId id="2147477405"/>
            <p14:sldId id="2147477413"/>
            <p14:sldId id="316"/>
            <p14:sldId id="260"/>
            <p14:sldId id="261"/>
            <p14:sldId id="2147477373"/>
            <p14:sldId id="262"/>
            <p14:sldId id="2147477409"/>
            <p14:sldId id="2147477414"/>
            <p14:sldId id="263"/>
            <p14:sldId id="264"/>
            <p14:sldId id="2147477410"/>
            <p14:sldId id="2147477411"/>
            <p14:sldId id="2147477412"/>
            <p14:sldId id="2147477416"/>
            <p14:sldId id="2147477408"/>
            <p14:sldId id="2147477417"/>
            <p14:sldId id="2147477418"/>
          </p14:sldIdLst>
        </p14:section>
        <p14:section name="Tutorials" id="{4668C248-B503-4440-A855-A47A5FC0A492}">
          <p14:sldIdLst>
            <p14:sldId id="2147477420"/>
            <p14:sldId id="257"/>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24EFB-5573-43AC-8F69-745595864253}" v="67" dt="2024-06-11T20:08:56.081"/>
    <p1510:client id="{B27561F7-9DE9-4E40-8A62-82BD213F420A}" v="18" dt="2024-06-12T06:33:36.2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6" autoAdjust="0"/>
    <p:restoredTop sz="80332" autoAdjust="0"/>
  </p:normalViewPr>
  <p:slideViewPr>
    <p:cSldViewPr snapToGrid="0">
      <p:cViewPr varScale="1">
        <p:scale>
          <a:sx n="119" d="100"/>
          <a:sy n="119" d="100"/>
        </p:scale>
        <p:origin x="27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 Timoner-McManus" userId="414334753dd2cc0b" providerId="LiveId" clId="{B27561F7-9DE9-4E40-8A62-82BD213F420A}"/>
    <pc:docChg chg="undo custSel addSld delSld modSld sldOrd modSection">
      <pc:chgData name="Patricia Timoner-McManus" userId="414334753dd2cc0b" providerId="LiveId" clId="{B27561F7-9DE9-4E40-8A62-82BD213F420A}" dt="2024-06-12T07:00:44.236" v="786" actId="20577"/>
      <pc:docMkLst>
        <pc:docMk/>
      </pc:docMkLst>
      <pc:sldChg chg="modSp mod">
        <pc:chgData name="Patricia Timoner-McManus" userId="414334753dd2cc0b" providerId="LiveId" clId="{B27561F7-9DE9-4E40-8A62-82BD213F420A}" dt="2024-06-12T07:00:44.236" v="786" actId="20577"/>
        <pc:sldMkLst>
          <pc:docMk/>
          <pc:sldMk cId="3309105649" sldId="257"/>
        </pc:sldMkLst>
        <pc:spChg chg="mod">
          <ac:chgData name="Patricia Timoner-McManus" userId="414334753dd2cc0b" providerId="LiveId" clId="{B27561F7-9DE9-4E40-8A62-82BD213F420A}" dt="2024-06-12T05:40:54.909" v="35" actId="6549"/>
          <ac:spMkLst>
            <pc:docMk/>
            <pc:sldMk cId="3309105649" sldId="257"/>
            <ac:spMk id="2" creationId="{1E1FC89B-E7C3-6AFE-B36F-3FFEFB6CF358}"/>
          </ac:spMkLst>
        </pc:spChg>
        <pc:spChg chg="mod">
          <ac:chgData name="Patricia Timoner-McManus" userId="414334753dd2cc0b" providerId="LiveId" clId="{B27561F7-9DE9-4E40-8A62-82BD213F420A}" dt="2024-06-12T07:00:44.236" v="786" actId="20577"/>
          <ac:spMkLst>
            <pc:docMk/>
            <pc:sldMk cId="3309105649" sldId="257"/>
            <ac:spMk id="4" creationId="{2947D653-424E-8080-C4CD-09CBC92E5E27}"/>
          </ac:spMkLst>
        </pc:spChg>
        <pc:picChg chg="mod">
          <ac:chgData name="Patricia Timoner-McManus" userId="414334753dd2cc0b" providerId="LiveId" clId="{B27561F7-9DE9-4E40-8A62-82BD213F420A}" dt="2024-06-12T06:54:10.903" v="739" actId="1076"/>
          <ac:picMkLst>
            <pc:docMk/>
            <pc:sldMk cId="3309105649" sldId="257"/>
            <ac:picMk id="5" creationId="{E02B1CDD-3808-4AFA-A4F8-3EA864B751DD}"/>
          </ac:picMkLst>
        </pc:picChg>
      </pc:sldChg>
      <pc:sldChg chg="modSp mod">
        <pc:chgData name="Patricia Timoner-McManus" userId="414334753dd2cc0b" providerId="LiveId" clId="{B27561F7-9DE9-4E40-8A62-82BD213F420A}" dt="2024-06-12T05:47:03.006" v="71" actId="6549"/>
        <pc:sldMkLst>
          <pc:docMk/>
          <pc:sldMk cId="3180536984" sldId="261"/>
        </pc:sldMkLst>
        <pc:spChg chg="mod">
          <ac:chgData name="Patricia Timoner-McManus" userId="414334753dd2cc0b" providerId="LiveId" clId="{B27561F7-9DE9-4E40-8A62-82BD213F420A}" dt="2024-06-12T05:47:03.006" v="71" actId="6549"/>
          <ac:spMkLst>
            <pc:docMk/>
            <pc:sldMk cId="3180536984" sldId="261"/>
            <ac:spMk id="4" creationId="{C61992AD-E27E-F57D-0D13-47F5FC0AFA7E}"/>
          </ac:spMkLst>
        </pc:spChg>
      </pc:sldChg>
      <pc:sldChg chg="modSp mod">
        <pc:chgData name="Patricia Timoner-McManus" userId="414334753dd2cc0b" providerId="LiveId" clId="{B27561F7-9DE9-4E40-8A62-82BD213F420A}" dt="2024-06-12T05:54:42.539" v="172" actId="20577"/>
        <pc:sldMkLst>
          <pc:docMk/>
          <pc:sldMk cId="2529289819" sldId="263"/>
        </pc:sldMkLst>
        <pc:spChg chg="mod">
          <ac:chgData name="Patricia Timoner-McManus" userId="414334753dd2cc0b" providerId="LiveId" clId="{B27561F7-9DE9-4E40-8A62-82BD213F420A}" dt="2024-06-12T05:54:42.539" v="172" actId="20577"/>
          <ac:spMkLst>
            <pc:docMk/>
            <pc:sldMk cId="2529289819" sldId="263"/>
            <ac:spMk id="4" creationId="{9EEFED49-48BC-7D36-CC96-03BC7D018636}"/>
          </ac:spMkLst>
        </pc:spChg>
      </pc:sldChg>
      <pc:sldChg chg="del">
        <pc:chgData name="Patricia Timoner-McManus" userId="414334753dd2cc0b" providerId="LiveId" clId="{B27561F7-9DE9-4E40-8A62-82BD213F420A}" dt="2024-06-12T05:40:28.544" v="18" actId="47"/>
        <pc:sldMkLst>
          <pc:docMk/>
          <pc:sldMk cId="1907407221" sldId="4170"/>
        </pc:sldMkLst>
      </pc:sldChg>
      <pc:sldChg chg="del">
        <pc:chgData name="Patricia Timoner-McManus" userId="414334753dd2cc0b" providerId="LiveId" clId="{B27561F7-9DE9-4E40-8A62-82BD213F420A}" dt="2024-06-12T05:40:32.925" v="20" actId="47"/>
        <pc:sldMkLst>
          <pc:docMk/>
          <pc:sldMk cId="1373262546" sldId="4171"/>
        </pc:sldMkLst>
      </pc:sldChg>
      <pc:sldChg chg="del">
        <pc:chgData name="Patricia Timoner-McManus" userId="414334753dd2cc0b" providerId="LiveId" clId="{B27561F7-9DE9-4E40-8A62-82BD213F420A}" dt="2024-06-12T05:40:30.382" v="19" actId="47"/>
        <pc:sldMkLst>
          <pc:docMk/>
          <pc:sldMk cId="3120185758" sldId="4174"/>
        </pc:sldMkLst>
      </pc:sldChg>
      <pc:sldChg chg="modSp mod ord">
        <pc:chgData name="Patricia Timoner-McManus" userId="414334753dd2cc0b" providerId="LiveId" clId="{B27561F7-9DE9-4E40-8A62-82BD213F420A}" dt="2024-06-12T05:53:52.736" v="111" actId="255"/>
        <pc:sldMkLst>
          <pc:docMk/>
          <pc:sldMk cId="1396375363" sldId="2147477373"/>
        </pc:sldMkLst>
        <pc:spChg chg="mod">
          <ac:chgData name="Patricia Timoner-McManus" userId="414334753dd2cc0b" providerId="LiveId" clId="{B27561F7-9DE9-4E40-8A62-82BD213F420A}" dt="2024-06-12T05:53:52.736" v="111" actId="255"/>
          <ac:spMkLst>
            <pc:docMk/>
            <pc:sldMk cId="1396375363" sldId="2147477373"/>
            <ac:spMk id="3" creationId="{63F117FD-8AE6-6558-0947-23B464B05568}"/>
          </ac:spMkLst>
        </pc:spChg>
        <pc:picChg chg="mod">
          <ac:chgData name="Patricia Timoner-McManus" userId="414334753dd2cc0b" providerId="LiveId" clId="{B27561F7-9DE9-4E40-8A62-82BD213F420A}" dt="2024-06-12T05:53:46.069" v="110" actId="1076"/>
          <ac:picMkLst>
            <pc:docMk/>
            <pc:sldMk cId="1396375363" sldId="2147477373"/>
            <ac:picMk id="4" creationId="{F824177D-00F1-7FD8-A70F-84F76DC3B1A2}"/>
          </ac:picMkLst>
        </pc:picChg>
      </pc:sldChg>
      <pc:sldChg chg="modSp mod">
        <pc:chgData name="Patricia Timoner-McManus" userId="414334753dd2cc0b" providerId="LiveId" clId="{B27561F7-9DE9-4E40-8A62-82BD213F420A}" dt="2024-06-12T05:53:04.290" v="107" actId="20577"/>
        <pc:sldMkLst>
          <pc:docMk/>
          <pc:sldMk cId="914742062" sldId="2147477408"/>
        </pc:sldMkLst>
        <pc:spChg chg="mod">
          <ac:chgData name="Patricia Timoner-McManus" userId="414334753dd2cc0b" providerId="LiveId" clId="{B27561F7-9DE9-4E40-8A62-82BD213F420A}" dt="2024-06-12T05:53:04.290" v="107" actId="20577"/>
          <ac:spMkLst>
            <pc:docMk/>
            <pc:sldMk cId="914742062" sldId="2147477408"/>
            <ac:spMk id="3" creationId="{BF6B7349-ABA3-F7F8-0421-DE0D2AFE861D}"/>
          </ac:spMkLst>
        </pc:spChg>
      </pc:sldChg>
      <pc:sldChg chg="addSp delSp modSp mod">
        <pc:chgData name="Patricia Timoner-McManus" userId="414334753dd2cc0b" providerId="LiveId" clId="{B27561F7-9DE9-4E40-8A62-82BD213F420A}" dt="2024-06-12T06:34:40.623" v="728" actId="1076"/>
        <pc:sldMkLst>
          <pc:docMk/>
          <pc:sldMk cId="2245279909" sldId="2147477409"/>
        </pc:sldMkLst>
        <pc:spChg chg="mod">
          <ac:chgData name="Patricia Timoner-McManus" userId="414334753dd2cc0b" providerId="LiveId" clId="{B27561F7-9DE9-4E40-8A62-82BD213F420A}" dt="2024-06-12T06:33:55.874" v="722" actId="6549"/>
          <ac:spMkLst>
            <pc:docMk/>
            <pc:sldMk cId="2245279909" sldId="2147477409"/>
            <ac:spMk id="5" creationId="{30EE7CCC-9C90-7ECC-ED01-E0AC5D0EDEA9}"/>
          </ac:spMkLst>
        </pc:spChg>
        <pc:spChg chg="mod">
          <ac:chgData name="Patricia Timoner-McManus" userId="414334753dd2cc0b" providerId="LiveId" clId="{B27561F7-9DE9-4E40-8A62-82BD213F420A}" dt="2024-06-12T06:34:25.864" v="727" actId="255"/>
          <ac:spMkLst>
            <pc:docMk/>
            <pc:sldMk cId="2245279909" sldId="2147477409"/>
            <ac:spMk id="9" creationId="{38AC0C72-326C-E1CA-A854-C4A3FA2868CD}"/>
          </ac:spMkLst>
        </pc:spChg>
        <pc:picChg chg="add mod">
          <ac:chgData name="Patricia Timoner-McManus" userId="414334753dd2cc0b" providerId="LiveId" clId="{B27561F7-9DE9-4E40-8A62-82BD213F420A}" dt="2024-06-12T06:34:40.623" v="728" actId="1076"/>
          <ac:picMkLst>
            <pc:docMk/>
            <pc:sldMk cId="2245279909" sldId="2147477409"/>
            <ac:picMk id="2" creationId="{794D1D49-2EF5-3861-8697-126F9A764DB7}"/>
          </ac:picMkLst>
        </pc:picChg>
        <pc:picChg chg="del">
          <ac:chgData name="Patricia Timoner-McManus" userId="414334753dd2cc0b" providerId="LiveId" clId="{B27561F7-9DE9-4E40-8A62-82BD213F420A}" dt="2024-06-12T06:31:12.910" v="707" actId="478"/>
          <ac:picMkLst>
            <pc:docMk/>
            <pc:sldMk cId="2245279909" sldId="2147477409"/>
            <ac:picMk id="11" creationId="{B87FF9C3-D2B8-67ED-1B70-2A8FC4C2DB4E}"/>
          </ac:picMkLst>
        </pc:picChg>
      </pc:sldChg>
      <pc:sldChg chg="modSp mod">
        <pc:chgData name="Patricia Timoner-McManus" userId="414334753dd2cc0b" providerId="LiveId" clId="{B27561F7-9DE9-4E40-8A62-82BD213F420A}" dt="2024-06-12T05:56:10.434" v="184" actId="20577"/>
        <pc:sldMkLst>
          <pc:docMk/>
          <pc:sldMk cId="607030058" sldId="2147477412"/>
        </pc:sldMkLst>
        <pc:spChg chg="mod">
          <ac:chgData name="Patricia Timoner-McManus" userId="414334753dd2cc0b" providerId="LiveId" clId="{B27561F7-9DE9-4E40-8A62-82BD213F420A}" dt="2024-06-12T05:56:10.434" v="184" actId="20577"/>
          <ac:spMkLst>
            <pc:docMk/>
            <pc:sldMk cId="607030058" sldId="2147477412"/>
            <ac:spMk id="2" creationId="{E3B79AE6-D417-8F2F-B5D4-3E5CAE8684B9}"/>
          </ac:spMkLst>
        </pc:spChg>
      </pc:sldChg>
      <pc:sldChg chg="addSp delSp modSp mod setBg">
        <pc:chgData name="Patricia Timoner-McManus" userId="414334753dd2cc0b" providerId="LiveId" clId="{B27561F7-9DE9-4E40-8A62-82BD213F420A}" dt="2024-06-12T06:35:29.940" v="732" actId="26606"/>
        <pc:sldMkLst>
          <pc:docMk/>
          <pc:sldMk cId="2909633043" sldId="2147477414"/>
        </pc:sldMkLst>
        <pc:spChg chg="mod">
          <ac:chgData name="Patricia Timoner-McManus" userId="414334753dd2cc0b" providerId="LiveId" clId="{B27561F7-9DE9-4E40-8A62-82BD213F420A}" dt="2024-06-12T06:35:29.940" v="732" actId="26606"/>
          <ac:spMkLst>
            <pc:docMk/>
            <pc:sldMk cId="2909633043" sldId="2147477414"/>
            <ac:spMk id="4" creationId="{9B371F52-05F7-AC84-12AD-EC03C55ADD35}"/>
          </ac:spMkLst>
        </pc:spChg>
        <pc:spChg chg="add del">
          <ac:chgData name="Patricia Timoner-McManus" userId="414334753dd2cc0b" providerId="LiveId" clId="{B27561F7-9DE9-4E40-8A62-82BD213F420A}" dt="2024-06-12T06:29:11.061" v="703" actId="26606"/>
          <ac:spMkLst>
            <pc:docMk/>
            <pc:sldMk cId="2909633043" sldId="2147477414"/>
            <ac:spMk id="9" creationId="{3C54F4CE-85F0-46ED-80DA-9518C9251AD1}"/>
          </ac:spMkLst>
        </pc:spChg>
        <pc:spChg chg="add del">
          <ac:chgData name="Patricia Timoner-McManus" userId="414334753dd2cc0b" providerId="LiveId" clId="{B27561F7-9DE9-4E40-8A62-82BD213F420A}" dt="2024-06-12T06:29:11.061" v="703" actId="26606"/>
          <ac:spMkLst>
            <pc:docMk/>
            <pc:sldMk cId="2909633043" sldId="2147477414"/>
            <ac:spMk id="11" creationId="{DADD1FCA-8ACB-4958-81DD-4CDD6D3E1921}"/>
          </ac:spMkLst>
        </pc:spChg>
        <pc:spChg chg="add del">
          <ac:chgData name="Patricia Timoner-McManus" userId="414334753dd2cc0b" providerId="LiveId" clId="{B27561F7-9DE9-4E40-8A62-82BD213F420A}" dt="2024-06-12T06:29:11.054" v="702" actId="26606"/>
          <ac:spMkLst>
            <pc:docMk/>
            <pc:sldMk cId="2909633043" sldId="2147477414"/>
            <ac:spMk id="16" creationId="{3C54F4CE-85F0-46ED-80DA-9518C9251AD1}"/>
          </ac:spMkLst>
        </pc:spChg>
        <pc:spChg chg="add del">
          <ac:chgData name="Patricia Timoner-McManus" userId="414334753dd2cc0b" providerId="LiveId" clId="{B27561F7-9DE9-4E40-8A62-82BD213F420A}" dt="2024-06-12T06:29:11.054" v="702" actId="26606"/>
          <ac:spMkLst>
            <pc:docMk/>
            <pc:sldMk cId="2909633043" sldId="2147477414"/>
            <ac:spMk id="18" creationId="{DADD1FCA-8ACB-4958-81DD-4CDD6D3E1921}"/>
          </ac:spMkLst>
        </pc:spChg>
        <pc:spChg chg="add del">
          <ac:chgData name="Patricia Timoner-McManus" userId="414334753dd2cc0b" providerId="LiveId" clId="{B27561F7-9DE9-4E40-8A62-82BD213F420A}" dt="2024-06-12T06:35:29.940" v="732" actId="26606"/>
          <ac:spMkLst>
            <pc:docMk/>
            <pc:sldMk cId="2909633043" sldId="2147477414"/>
            <ac:spMk id="20" creationId="{84D4DDB8-B68F-45B0-9F62-C4279996F672}"/>
          </ac:spMkLst>
        </pc:spChg>
        <pc:spChg chg="add del">
          <ac:chgData name="Patricia Timoner-McManus" userId="414334753dd2cc0b" providerId="LiveId" clId="{B27561F7-9DE9-4E40-8A62-82BD213F420A}" dt="2024-06-12T06:35:29.940" v="732" actId="26606"/>
          <ac:spMkLst>
            <pc:docMk/>
            <pc:sldMk cId="2909633043" sldId="2147477414"/>
            <ac:spMk id="21" creationId="{5DCB5928-DC7D-4612-9922-441966E15627}"/>
          </ac:spMkLst>
        </pc:spChg>
        <pc:spChg chg="add del">
          <ac:chgData name="Patricia Timoner-McManus" userId="414334753dd2cc0b" providerId="LiveId" clId="{B27561F7-9DE9-4E40-8A62-82BD213F420A}" dt="2024-06-12T06:35:29.940" v="732" actId="26606"/>
          <ac:spMkLst>
            <pc:docMk/>
            <pc:sldMk cId="2909633043" sldId="2147477414"/>
            <ac:spMk id="22" creationId="{AF2F604E-43BE-4DC3-B983-E071523364F8}"/>
          </ac:spMkLst>
        </pc:spChg>
        <pc:spChg chg="add del">
          <ac:chgData name="Patricia Timoner-McManus" userId="414334753dd2cc0b" providerId="LiveId" clId="{B27561F7-9DE9-4E40-8A62-82BD213F420A}" dt="2024-06-12T06:35:29.940" v="732" actId="26606"/>
          <ac:spMkLst>
            <pc:docMk/>
            <pc:sldMk cId="2909633043" sldId="2147477414"/>
            <ac:spMk id="23" creationId="{682C1161-1736-45EC-99B7-33F3CAE9D517}"/>
          </ac:spMkLst>
        </pc:spChg>
        <pc:spChg chg="add del">
          <ac:chgData name="Patricia Timoner-McManus" userId="414334753dd2cc0b" providerId="LiveId" clId="{B27561F7-9DE9-4E40-8A62-82BD213F420A}" dt="2024-06-12T06:35:29.940" v="732" actId="26606"/>
          <ac:spMkLst>
            <pc:docMk/>
            <pc:sldMk cId="2909633043" sldId="2147477414"/>
            <ac:spMk id="24" creationId="{08C9B587-E65E-4B52-B37C-ABEBB6E87928}"/>
          </ac:spMkLst>
        </pc:spChg>
        <pc:spChg chg="add">
          <ac:chgData name="Patricia Timoner-McManus" userId="414334753dd2cc0b" providerId="LiveId" clId="{B27561F7-9DE9-4E40-8A62-82BD213F420A}" dt="2024-06-12T06:35:29.940" v="732" actId="26606"/>
          <ac:spMkLst>
            <pc:docMk/>
            <pc:sldMk cId="2909633043" sldId="2147477414"/>
            <ac:spMk id="29" creationId="{9B7AD9F6-8CE7-4299-8FC6-328F4DCD3FF9}"/>
          </ac:spMkLst>
        </pc:spChg>
        <pc:spChg chg="add">
          <ac:chgData name="Patricia Timoner-McManus" userId="414334753dd2cc0b" providerId="LiveId" clId="{B27561F7-9DE9-4E40-8A62-82BD213F420A}" dt="2024-06-12T06:35:29.940" v="732" actId="26606"/>
          <ac:spMkLst>
            <pc:docMk/>
            <pc:sldMk cId="2909633043" sldId="2147477414"/>
            <ac:spMk id="31" creationId="{3F9B0603-37C5-4312-AE4D-A3D015475403}"/>
          </ac:spMkLst>
        </pc:spChg>
        <pc:picChg chg="add mod">
          <ac:chgData name="Patricia Timoner-McManus" userId="414334753dd2cc0b" providerId="LiveId" clId="{B27561F7-9DE9-4E40-8A62-82BD213F420A}" dt="2024-06-12T06:35:29.940" v="732" actId="26606"/>
          <ac:picMkLst>
            <pc:docMk/>
            <pc:sldMk cId="2909633043" sldId="2147477414"/>
            <ac:picMk id="2" creationId="{069A2DC3-3B2E-F03C-51CE-46417439DCB4}"/>
          </ac:picMkLst>
        </pc:picChg>
      </pc:sldChg>
      <pc:sldChg chg="addSp delSp modSp new mod ord setBg modClrScheme chgLayout">
        <pc:chgData name="Patricia Timoner-McManus" userId="414334753dd2cc0b" providerId="LiveId" clId="{B27561F7-9DE9-4E40-8A62-82BD213F420A}" dt="2024-06-12T06:00:12.589" v="237" actId="20577"/>
        <pc:sldMkLst>
          <pc:docMk/>
          <pc:sldMk cId="3391232404" sldId="2147477416"/>
        </pc:sldMkLst>
        <pc:spChg chg="del mod ord">
          <ac:chgData name="Patricia Timoner-McManus" userId="414334753dd2cc0b" providerId="LiveId" clId="{B27561F7-9DE9-4E40-8A62-82BD213F420A}" dt="2024-06-12T05:47:26.122" v="72" actId="700"/>
          <ac:spMkLst>
            <pc:docMk/>
            <pc:sldMk cId="3391232404" sldId="2147477416"/>
            <ac:spMk id="2" creationId="{1F046E9C-77D5-6B68-DF62-009A9A9C247A}"/>
          </ac:spMkLst>
        </pc:spChg>
        <pc:spChg chg="del mod ord">
          <ac:chgData name="Patricia Timoner-McManus" userId="414334753dd2cc0b" providerId="LiveId" clId="{B27561F7-9DE9-4E40-8A62-82BD213F420A}" dt="2024-06-12T05:47:26.122" v="72" actId="700"/>
          <ac:spMkLst>
            <pc:docMk/>
            <pc:sldMk cId="3391232404" sldId="2147477416"/>
            <ac:spMk id="3" creationId="{6F0E8155-71A5-46C9-7A42-D48C785A66EB}"/>
          </ac:spMkLst>
        </pc:spChg>
        <pc:spChg chg="del">
          <ac:chgData name="Patricia Timoner-McManus" userId="414334753dd2cc0b" providerId="LiveId" clId="{B27561F7-9DE9-4E40-8A62-82BD213F420A}" dt="2024-06-12T05:47:26.122" v="72" actId="700"/>
          <ac:spMkLst>
            <pc:docMk/>
            <pc:sldMk cId="3391232404" sldId="2147477416"/>
            <ac:spMk id="4" creationId="{62E547FF-A7E9-FF45-75AE-745CC8507502}"/>
          </ac:spMkLst>
        </pc:spChg>
        <pc:spChg chg="add mod ord">
          <ac:chgData name="Patricia Timoner-McManus" userId="414334753dd2cc0b" providerId="LiveId" clId="{B27561F7-9DE9-4E40-8A62-82BD213F420A}" dt="2024-06-12T05:59:22.901" v="228" actId="26606"/>
          <ac:spMkLst>
            <pc:docMk/>
            <pc:sldMk cId="3391232404" sldId="2147477416"/>
            <ac:spMk id="5" creationId="{193B3E2C-4292-F349-B47C-DBFEC3AEBA92}"/>
          </ac:spMkLst>
        </pc:spChg>
        <pc:spChg chg="add del mod ord">
          <ac:chgData name="Patricia Timoner-McManus" userId="414334753dd2cc0b" providerId="LiveId" clId="{B27561F7-9DE9-4E40-8A62-82BD213F420A}" dt="2024-06-12T06:00:12.589" v="237" actId="20577"/>
          <ac:spMkLst>
            <pc:docMk/>
            <pc:sldMk cId="3391232404" sldId="2147477416"/>
            <ac:spMk id="6" creationId="{A862E93F-E1BC-AF8B-CA5A-75FBF9E6A85E}"/>
          </ac:spMkLst>
        </pc:spChg>
        <pc:spChg chg="add mod">
          <ac:chgData name="Patricia Timoner-McManus" userId="414334753dd2cc0b" providerId="LiveId" clId="{B27561F7-9DE9-4E40-8A62-82BD213F420A}" dt="2024-06-12T05:57:12.037" v="186"/>
          <ac:spMkLst>
            <pc:docMk/>
            <pc:sldMk cId="3391232404" sldId="2147477416"/>
            <ac:spMk id="7" creationId="{CCD8AC9C-8A94-CD7D-7544-4B86DF0F3F1F}"/>
          </ac:spMkLst>
        </pc:spChg>
        <pc:picChg chg="add mod">
          <ac:chgData name="Patricia Timoner-McManus" userId="414334753dd2cc0b" providerId="LiveId" clId="{B27561F7-9DE9-4E40-8A62-82BD213F420A}" dt="2024-06-12T05:59:37.584" v="231" actId="1076"/>
          <ac:picMkLst>
            <pc:docMk/>
            <pc:sldMk cId="3391232404" sldId="2147477416"/>
            <ac:picMk id="9" creationId="{1C5A0CE7-785C-5E93-31A3-BD468103D74E}"/>
          </ac:picMkLst>
        </pc:picChg>
        <pc:cxnChg chg="add">
          <ac:chgData name="Patricia Timoner-McManus" userId="414334753dd2cc0b" providerId="LiveId" clId="{B27561F7-9DE9-4E40-8A62-82BD213F420A}" dt="2024-06-12T05:59:22.901" v="228" actId="26606"/>
          <ac:cxnSpMkLst>
            <pc:docMk/>
            <pc:sldMk cId="3391232404" sldId="2147477416"/>
            <ac:cxnSpMk id="14" creationId="{1503BFE4-729B-D9D0-C17B-501E6AF1127A}"/>
          </ac:cxnSpMkLst>
        </pc:cxnChg>
      </pc:sldChg>
      <pc:sldChg chg="del">
        <pc:chgData name="Patricia Timoner-McManus" userId="414334753dd2cc0b" providerId="LiveId" clId="{B27561F7-9DE9-4E40-8A62-82BD213F420A}" dt="2024-06-12T05:40:26.898" v="17" actId="47"/>
        <pc:sldMkLst>
          <pc:docMk/>
          <pc:sldMk cId="4095499986" sldId="2147477416"/>
        </pc:sldMkLst>
      </pc:sldChg>
      <pc:sldChg chg="addSp delSp modSp new mod setBg modClrScheme chgLayout">
        <pc:chgData name="Patricia Timoner-McManus" userId="414334753dd2cc0b" providerId="LiveId" clId="{B27561F7-9DE9-4E40-8A62-82BD213F420A}" dt="2024-06-12T06:04:28.209" v="318" actId="1076"/>
        <pc:sldMkLst>
          <pc:docMk/>
          <pc:sldMk cId="334455922" sldId="2147477417"/>
        </pc:sldMkLst>
        <pc:spChg chg="del mod ord">
          <ac:chgData name="Patricia Timoner-McManus" userId="414334753dd2cc0b" providerId="LiveId" clId="{B27561F7-9DE9-4E40-8A62-82BD213F420A}" dt="2024-06-12T06:00:26.162" v="239" actId="700"/>
          <ac:spMkLst>
            <pc:docMk/>
            <pc:sldMk cId="334455922" sldId="2147477417"/>
            <ac:spMk id="2" creationId="{29E70676-6083-B99F-2E39-4A936F46AC30}"/>
          </ac:spMkLst>
        </pc:spChg>
        <pc:spChg chg="del mod ord">
          <ac:chgData name="Patricia Timoner-McManus" userId="414334753dd2cc0b" providerId="LiveId" clId="{B27561F7-9DE9-4E40-8A62-82BD213F420A}" dt="2024-06-12T06:00:26.162" v="239" actId="700"/>
          <ac:spMkLst>
            <pc:docMk/>
            <pc:sldMk cId="334455922" sldId="2147477417"/>
            <ac:spMk id="3" creationId="{A9B78B02-4CDB-E4E6-591C-90B03C8947F4}"/>
          </ac:spMkLst>
        </pc:spChg>
        <pc:spChg chg="del">
          <ac:chgData name="Patricia Timoner-McManus" userId="414334753dd2cc0b" providerId="LiveId" clId="{B27561F7-9DE9-4E40-8A62-82BD213F420A}" dt="2024-06-12T06:00:26.162" v="239" actId="700"/>
          <ac:spMkLst>
            <pc:docMk/>
            <pc:sldMk cId="334455922" sldId="2147477417"/>
            <ac:spMk id="4" creationId="{470D76BA-4A08-FC33-6BE6-80306DC0B444}"/>
          </ac:spMkLst>
        </pc:spChg>
        <pc:spChg chg="add mod ord">
          <ac:chgData name="Patricia Timoner-McManus" userId="414334753dd2cc0b" providerId="LiveId" clId="{B27561F7-9DE9-4E40-8A62-82BD213F420A}" dt="2024-06-12T06:03:13.905" v="306" actId="26606"/>
          <ac:spMkLst>
            <pc:docMk/>
            <pc:sldMk cId="334455922" sldId="2147477417"/>
            <ac:spMk id="5" creationId="{D5137DDE-9BD3-6637-CE25-D1F9D16AA67E}"/>
          </ac:spMkLst>
        </pc:spChg>
        <pc:spChg chg="add mod ord">
          <ac:chgData name="Patricia Timoner-McManus" userId="414334753dd2cc0b" providerId="LiveId" clId="{B27561F7-9DE9-4E40-8A62-82BD213F420A}" dt="2024-06-12T06:03:34.013" v="311" actId="207"/>
          <ac:spMkLst>
            <pc:docMk/>
            <pc:sldMk cId="334455922" sldId="2147477417"/>
            <ac:spMk id="6" creationId="{75B5001A-9827-1B5F-691A-AA16A9D60C2F}"/>
          </ac:spMkLst>
        </pc:spChg>
        <pc:spChg chg="add del">
          <ac:chgData name="Patricia Timoner-McManus" userId="414334753dd2cc0b" providerId="LiveId" clId="{B27561F7-9DE9-4E40-8A62-82BD213F420A}" dt="2024-06-12T06:03:13.854" v="305" actId="26606"/>
          <ac:spMkLst>
            <pc:docMk/>
            <pc:sldMk cId="334455922" sldId="2147477417"/>
            <ac:spMk id="12" creationId="{45D37F4E-DDB4-456B-97E0-9937730A039F}"/>
          </ac:spMkLst>
        </pc:spChg>
        <pc:spChg chg="add del">
          <ac:chgData name="Patricia Timoner-McManus" userId="414334753dd2cc0b" providerId="LiveId" clId="{B27561F7-9DE9-4E40-8A62-82BD213F420A}" dt="2024-06-12T06:03:13.854" v="305" actId="26606"/>
          <ac:spMkLst>
            <pc:docMk/>
            <pc:sldMk cId="334455922" sldId="2147477417"/>
            <ac:spMk id="14" creationId="{B2DD41CD-8F47-4F56-AD12-4E2FF7696987}"/>
          </ac:spMkLst>
        </pc:spChg>
        <pc:spChg chg="add">
          <ac:chgData name="Patricia Timoner-McManus" userId="414334753dd2cc0b" providerId="LiveId" clId="{B27561F7-9DE9-4E40-8A62-82BD213F420A}" dt="2024-06-12T06:03:13.905" v="306" actId="26606"/>
          <ac:spMkLst>
            <pc:docMk/>
            <pc:sldMk cId="334455922" sldId="2147477417"/>
            <ac:spMk id="16" creationId="{9A0D773F-7A7D-4DBB-9DEA-86BB8B8F4BC8}"/>
          </ac:spMkLst>
        </pc:spChg>
        <pc:spChg chg="add">
          <ac:chgData name="Patricia Timoner-McManus" userId="414334753dd2cc0b" providerId="LiveId" clId="{B27561F7-9DE9-4E40-8A62-82BD213F420A}" dt="2024-06-12T06:03:13.905" v="306" actId="26606"/>
          <ac:spMkLst>
            <pc:docMk/>
            <pc:sldMk cId="334455922" sldId="2147477417"/>
            <ac:spMk id="17" creationId="{7FF47CB7-972F-479F-A36D-9E72D26EC8DA}"/>
          </ac:spMkLst>
        </pc:spChg>
        <pc:spChg chg="add">
          <ac:chgData name="Patricia Timoner-McManus" userId="414334753dd2cc0b" providerId="LiveId" clId="{B27561F7-9DE9-4E40-8A62-82BD213F420A}" dt="2024-06-12T06:03:13.905" v="306" actId="26606"/>
          <ac:spMkLst>
            <pc:docMk/>
            <pc:sldMk cId="334455922" sldId="2147477417"/>
            <ac:spMk id="18" creationId="{0D153B68-5844-490D-8E67-F616D6D721CA}"/>
          </ac:spMkLst>
        </pc:spChg>
        <pc:picChg chg="add mod">
          <ac:chgData name="Patricia Timoner-McManus" userId="414334753dd2cc0b" providerId="LiveId" clId="{B27561F7-9DE9-4E40-8A62-82BD213F420A}" dt="2024-06-12T06:04:23.116" v="317" actId="1076"/>
          <ac:picMkLst>
            <pc:docMk/>
            <pc:sldMk cId="334455922" sldId="2147477417"/>
            <ac:picMk id="7" creationId="{2B96CF83-9B13-1D39-BDED-FB263B8A363E}"/>
          </ac:picMkLst>
        </pc:picChg>
        <pc:picChg chg="add mod">
          <ac:chgData name="Patricia Timoner-McManus" userId="414334753dd2cc0b" providerId="LiveId" clId="{B27561F7-9DE9-4E40-8A62-82BD213F420A}" dt="2024-06-12T06:04:28.209" v="318" actId="1076"/>
          <ac:picMkLst>
            <pc:docMk/>
            <pc:sldMk cId="334455922" sldId="2147477417"/>
            <ac:picMk id="8" creationId="{4F1592DD-B9C1-D690-FE1B-2C2D5FB4A197}"/>
          </ac:picMkLst>
        </pc:picChg>
      </pc:sldChg>
      <pc:sldChg chg="addSp modSp new mod">
        <pc:chgData name="Patricia Timoner-McManus" userId="414334753dd2cc0b" providerId="LiveId" clId="{B27561F7-9DE9-4E40-8A62-82BD213F420A}" dt="2024-06-12T06:15:32.491" v="441" actId="6549"/>
        <pc:sldMkLst>
          <pc:docMk/>
          <pc:sldMk cId="2789625094" sldId="2147477418"/>
        </pc:sldMkLst>
        <pc:spChg chg="mod">
          <ac:chgData name="Patricia Timoner-McManus" userId="414334753dd2cc0b" providerId="LiveId" clId="{B27561F7-9DE9-4E40-8A62-82BD213F420A}" dt="2024-06-12T06:06:45.763" v="372" actId="20577"/>
          <ac:spMkLst>
            <pc:docMk/>
            <pc:sldMk cId="2789625094" sldId="2147477418"/>
            <ac:spMk id="2" creationId="{9F3D39BF-A110-46DE-44D4-A8B4B4C95DDC}"/>
          </ac:spMkLst>
        </pc:spChg>
        <pc:spChg chg="mod">
          <ac:chgData name="Patricia Timoner-McManus" userId="414334753dd2cc0b" providerId="LiveId" clId="{B27561F7-9DE9-4E40-8A62-82BD213F420A}" dt="2024-06-12T06:15:32.491" v="441" actId="6549"/>
          <ac:spMkLst>
            <pc:docMk/>
            <pc:sldMk cId="2789625094" sldId="2147477418"/>
            <ac:spMk id="3" creationId="{B3382999-7EE3-9611-6845-64E5CAFFB4DA}"/>
          </ac:spMkLst>
        </pc:spChg>
        <pc:picChg chg="add mod modCrop">
          <ac:chgData name="Patricia Timoner-McManus" userId="414334753dd2cc0b" providerId="LiveId" clId="{B27561F7-9DE9-4E40-8A62-82BD213F420A}" dt="2024-06-12T06:12:04.003" v="428" actId="14100"/>
          <ac:picMkLst>
            <pc:docMk/>
            <pc:sldMk cId="2789625094" sldId="2147477418"/>
            <ac:picMk id="4" creationId="{184208B5-E270-7D0E-D558-D06AB4A573EB}"/>
          </ac:picMkLst>
        </pc:picChg>
        <pc:picChg chg="add mod">
          <ac:chgData name="Patricia Timoner-McManus" userId="414334753dd2cc0b" providerId="LiveId" clId="{B27561F7-9DE9-4E40-8A62-82BD213F420A}" dt="2024-06-12T06:15:04.009" v="439" actId="14100"/>
          <ac:picMkLst>
            <pc:docMk/>
            <pc:sldMk cId="2789625094" sldId="2147477418"/>
            <ac:picMk id="5" creationId="{77D7C788-B84D-0BDE-6804-8466C66C0872}"/>
          </ac:picMkLst>
        </pc:picChg>
        <pc:picChg chg="add mod modCrop">
          <ac:chgData name="Patricia Timoner-McManus" userId="414334753dd2cc0b" providerId="LiveId" clId="{B27561F7-9DE9-4E40-8A62-82BD213F420A}" dt="2024-06-12T06:15:05.543" v="440" actId="1076"/>
          <ac:picMkLst>
            <pc:docMk/>
            <pc:sldMk cId="2789625094" sldId="2147477418"/>
            <ac:picMk id="6" creationId="{AAB0BDFB-FD18-872B-D52B-3C2AE62C1793}"/>
          </ac:picMkLst>
        </pc:picChg>
      </pc:sldChg>
      <pc:sldChg chg="addSp delSp modSp new del mod modClrScheme chgLayout">
        <pc:chgData name="Patricia Timoner-McManus" userId="414334753dd2cc0b" providerId="LiveId" clId="{B27561F7-9DE9-4E40-8A62-82BD213F420A}" dt="2024-06-12T06:22:18.212" v="697" actId="47"/>
        <pc:sldMkLst>
          <pc:docMk/>
          <pc:sldMk cId="4118197562" sldId="2147477419"/>
        </pc:sldMkLst>
        <pc:spChg chg="del mod ord">
          <ac:chgData name="Patricia Timoner-McManus" userId="414334753dd2cc0b" providerId="LiveId" clId="{B27561F7-9DE9-4E40-8A62-82BD213F420A}" dt="2024-06-12T06:17:13.111" v="443" actId="700"/>
          <ac:spMkLst>
            <pc:docMk/>
            <pc:sldMk cId="4118197562" sldId="2147477419"/>
            <ac:spMk id="2" creationId="{2C540051-4265-8C50-F8A5-9C11EFC0B26B}"/>
          </ac:spMkLst>
        </pc:spChg>
        <pc:spChg chg="del mod ord">
          <ac:chgData name="Patricia Timoner-McManus" userId="414334753dd2cc0b" providerId="LiveId" clId="{B27561F7-9DE9-4E40-8A62-82BD213F420A}" dt="2024-06-12T06:17:13.111" v="443" actId="700"/>
          <ac:spMkLst>
            <pc:docMk/>
            <pc:sldMk cId="4118197562" sldId="2147477419"/>
            <ac:spMk id="3" creationId="{A301E618-B8A3-77DB-5A2C-36456F6BA8F0}"/>
          </ac:spMkLst>
        </pc:spChg>
        <pc:spChg chg="del">
          <ac:chgData name="Patricia Timoner-McManus" userId="414334753dd2cc0b" providerId="LiveId" clId="{B27561F7-9DE9-4E40-8A62-82BD213F420A}" dt="2024-06-12T06:17:13.111" v="443" actId="700"/>
          <ac:spMkLst>
            <pc:docMk/>
            <pc:sldMk cId="4118197562" sldId="2147477419"/>
            <ac:spMk id="4" creationId="{B4805E4D-EAF0-645B-CFA9-DFD95E9E9606}"/>
          </ac:spMkLst>
        </pc:spChg>
        <pc:spChg chg="add mod ord">
          <ac:chgData name="Patricia Timoner-McManus" userId="414334753dd2cc0b" providerId="LiveId" clId="{B27561F7-9DE9-4E40-8A62-82BD213F420A}" dt="2024-06-12T06:17:22.323" v="454" actId="5793"/>
          <ac:spMkLst>
            <pc:docMk/>
            <pc:sldMk cId="4118197562" sldId="2147477419"/>
            <ac:spMk id="5" creationId="{71484A98-BB6F-9F6D-EE05-5369DBB6578E}"/>
          </ac:spMkLst>
        </pc:spChg>
        <pc:spChg chg="add mod ord">
          <ac:chgData name="Patricia Timoner-McManus" userId="414334753dd2cc0b" providerId="LiveId" clId="{B27561F7-9DE9-4E40-8A62-82BD213F420A}" dt="2024-06-12T06:20:53.873" v="658" actId="20577"/>
          <ac:spMkLst>
            <pc:docMk/>
            <pc:sldMk cId="4118197562" sldId="2147477419"/>
            <ac:spMk id="6" creationId="{73816F11-E1CC-2034-3F55-C257C4AF02AD}"/>
          </ac:spMkLst>
        </pc:spChg>
      </pc:sldChg>
      <pc:sldChg chg="addSp modSp add mod setBg">
        <pc:chgData name="Patricia Timoner-McManus" userId="414334753dd2cc0b" providerId="LiveId" clId="{B27561F7-9DE9-4E40-8A62-82BD213F420A}" dt="2024-06-12T06:46:29.756" v="735" actId="1076"/>
        <pc:sldMkLst>
          <pc:docMk/>
          <pc:sldMk cId="3878871215" sldId="2147477420"/>
        </pc:sldMkLst>
        <pc:spChg chg="mod">
          <ac:chgData name="Patricia Timoner-McManus" userId="414334753dd2cc0b" providerId="LiveId" clId="{B27561F7-9DE9-4E40-8A62-82BD213F420A}" dt="2024-06-12T06:21:27.631" v="660" actId="34807"/>
          <ac:spMkLst>
            <pc:docMk/>
            <pc:sldMk cId="3878871215" sldId="2147477420"/>
            <ac:spMk id="2" creationId="{34963959-0EC4-EEC9-3D31-FC7C0BF2498E}"/>
          </ac:spMkLst>
        </pc:spChg>
        <pc:spChg chg="mod">
          <ac:chgData name="Patricia Timoner-McManus" userId="414334753dd2cc0b" providerId="LiveId" clId="{B27561F7-9DE9-4E40-8A62-82BD213F420A}" dt="2024-06-12T06:22:03.342" v="696" actId="20577"/>
          <ac:spMkLst>
            <pc:docMk/>
            <pc:sldMk cId="3878871215" sldId="2147477420"/>
            <ac:spMk id="4" creationId="{ABB61456-E0A9-EBD7-2EA2-2981774D7C4E}"/>
          </ac:spMkLst>
        </pc:spChg>
        <pc:spChg chg="add">
          <ac:chgData name="Patricia Timoner-McManus" userId="414334753dd2cc0b" providerId="LiveId" clId="{B27561F7-9DE9-4E40-8A62-82BD213F420A}" dt="2024-06-12T06:21:27.631" v="660" actId="34807"/>
          <ac:spMkLst>
            <pc:docMk/>
            <pc:sldMk cId="3878871215" sldId="2147477420"/>
            <ac:spMk id="10" creationId="{7FF47CB7-972F-479F-A36D-9E72D26EC8DA}"/>
          </ac:spMkLst>
        </pc:spChg>
        <pc:spChg chg="add">
          <ac:chgData name="Patricia Timoner-McManus" userId="414334753dd2cc0b" providerId="LiveId" clId="{B27561F7-9DE9-4E40-8A62-82BD213F420A}" dt="2024-06-12T06:21:27.631" v="660" actId="34807"/>
          <ac:spMkLst>
            <pc:docMk/>
            <pc:sldMk cId="3878871215" sldId="2147477420"/>
            <ac:spMk id="12" creationId="{0D153B68-5844-490D-8E67-F616D6D721CA}"/>
          </ac:spMkLst>
        </pc:spChg>
        <pc:spChg chg="add">
          <ac:chgData name="Patricia Timoner-McManus" userId="414334753dd2cc0b" providerId="LiveId" clId="{B27561F7-9DE9-4E40-8A62-82BD213F420A}" dt="2024-06-12T06:21:27.631" v="660" actId="34807"/>
          <ac:spMkLst>
            <pc:docMk/>
            <pc:sldMk cId="3878871215" sldId="2147477420"/>
            <ac:spMk id="14" creationId="{9A0D773F-7A7D-4DBB-9DEA-86BB8B8F4BC8}"/>
          </ac:spMkLst>
        </pc:spChg>
        <pc:picChg chg="mod ord">
          <ac:chgData name="Patricia Timoner-McManus" userId="414334753dd2cc0b" providerId="LiveId" clId="{B27561F7-9DE9-4E40-8A62-82BD213F420A}" dt="2024-06-12T06:46:29.756" v="735" actId="1076"/>
          <ac:picMkLst>
            <pc:docMk/>
            <pc:sldMk cId="3878871215" sldId="2147477420"/>
            <ac:picMk id="5" creationId="{4E720CA9-E745-4A7E-90AD-FF20A053BED6}"/>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38778-8A11-484A-AA16-CFDC62146AAC}"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3677F4A8-BB4E-4342-86C0-45B4CB780096}">
      <dgm:prSet custT="1"/>
      <dgm:spPr/>
      <dgm:t>
        <a:bodyPr/>
        <a:lstStyle/>
        <a:p>
          <a:r>
            <a:rPr lang="en-US" sz="2400" dirty="0"/>
            <a:t>CV History and Enablers </a:t>
          </a:r>
        </a:p>
      </dgm:t>
    </dgm:pt>
    <dgm:pt modelId="{00FF2F08-3999-4E8A-9EEE-38A83614B627}" type="parTrans" cxnId="{1640F058-1BF9-417C-97F8-B2943DE4806A}">
      <dgm:prSet/>
      <dgm:spPr/>
      <dgm:t>
        <a:bodyPr/>
        <a:lstStyle/>
        <a:p>
          <a:pPr algn="l"/>
          <a:endParaRPr lang="en-US"/>
        </a:p>
      </dgm:t>
    </dgm:pt>
    <dgm:pt modelId="{23262A3D-BACF-4A8F-AD82-D38729D11939}" type="sibTrans" cxnId="{1640F058-1BF9-417C-97F8-B2943DE4806A}">
      <dgm:prSet/>
      <dgm:spPr/>
      <dgm:t>
        <a:bodyPr/>
        <a:lstStyle/>
        <a:p>
          <a:endParaRPr lang="en-US"/>
        </a:p>
      </dgm:t>
    </dgm:pt>
    <dgm:pt modelId="{C029409E-572C-41ED-91D1-63C963F74788}">
      <dgm:prSet custT="1"/>
      <dgm:spPr/>
      <dgm:t>
        <a:bodyPr/>
        <a:lstStyle/>
        <a:p>
          <a:r>
            <a:rPr lang="en-US" sz="2400" dirty="0"/>
            <a:t>Basic Principles </a:t>
          </a:r>
        </a:p>
      </dgm:t>
    </dgm:pt>
    <dgm:pt modelId="{A9903192-27DA-4717-8D35-7C7A53F8193B}" type="parTrans" cxnId="{B405F65D-4DB0-4FD9-AAC7-CA1DC6D7B985}">
      <dgm:prSet/>
      <dgm:spPr/>
      <dgm:t>
        <a:bodyPr/>
        <a:lstStyle/>
        <a:p>
          <a:pPr algn="l"/>
          <a:endParaRPr lang="en-US"/>
        </a:p>
      </dgm:t>
    </dgm:pt>
    <dgm:pt modelId="{619E8BAB-DA1A-4020-9561-6DFF2ADE9B9A}" type="sibTrans" cxnId="{B405F65D-4DB0-4FD9-AAC7-CA1DC6D7B985}">
      <dgm:prSet/>
      <dgm:spPr/>
      <dgm:t>
        <a:bodyPr/>
        <a:lstStyle/>
        <a:p>
          <a:endParaRPr lang="en-US"/>
        </a:p>
      </dgm:t>
    </dgm:pt>
    <dgm:pt modelId="{E5A6756E-70D8-4DEE-87CB-7DFA6B09BB75}">
      <dgm:prSet custT="1"/>
      <dgm:spPr/>
      <dgm:t>
        <a:bodyPr/>
        <a:lstStyle/>
        <a:p>
          <a:r>
            <a:rPr lang="en-US" sz="2400" dirty="0"/>
            <a:t>Technologies Impacting CV </a:t>
          </a:r>
        </a:p>
      </dgm:t>
    </dgm:pt>
    <dgm:pt modelId="{47EED0BE-F98E-43BC-A47C-4562A750568D}" type="parTrans" cxnId="{4F73F083-7F61-44C2-BADE-580BF9B95D49}">
      <dgm:prSet/>
      <dgm:spPr/>
      <dgm:t>
        <a:bodyPr/>
        <a:lstStyle/>
        <a:p>
          <a:pPr algn="l"/>
          <a:endParaRPr lang="en-US"/>
        </a:p>
      </dgm:t>
    </dgm:pt>
    <dgm:pt modelId="{4E61D745-FFD9-4F5C-8221-76BA21ECB940}" type="sibTrans" cxnId="{4F73F083-7F61-44C2-BADE-580BF9B95D49}">
      <dgm:prSet/>
      <dgm:spPr/>
      <dgm:t>
        <a:bodyPr/>
        <a:lstStyle/>
        <a:p>
          <a:endParaRPr lang="en-US"/>
        </a:p>
      </dgm:t>
    </dgm:pt>
    <dgm:pt modelId="{A8067452-25AE-4CDD-802F-8B533C4FE716}">
      <dgm:prSet custT="1"/>
      <dgm:spPr/>
      <dgm:t>
        <a:bodyPr/>
        <a:lstStyle/>
        <a:p>
          <a:r>
            <a:rPr lang="en-US" sz="2400" dirty="0"/>
            <a:t>CV Applications</a:t>
          </a:r>
        </a:p>
      </dgm:t>
    </dgm:pt>
    <dgm:pt modelId="{CF357303-8A45-42EA-8755-A6F49129B770}" type="parTrans" cxnId="{6C27C7BA-DBDE-41EF-8A86-4A8751E9CA63}">
      <dgm:prSet/>
      <dgm:spPr/>
      <dgm:t>
        <a:bodyPr/>
        <a:lstStyle/>
        <a:p>
          <a:pPr algn="l"/>
          <a:endParaRPr lang="en-US"/>
        </a:p>
      </dgm:t>
    </dgm:pt>
    <dgm:pt modelId="{B86F53AD-9FC9-47B2-A503-B8C5EB9CAE00}" type="sibTrans" cxnId="{6C27C7BA-DBDE-41EF-8A86-4A8751E9CA63}">
      <dgm:prSet/>
      <dgm:spPr/>
      <dgm:t>
        <a:bodyPr/>
        <a:lstStyle/>
        <a:p>
          <a:endParaRPr lang="en-US"/>
        </a:p>
      </dgm:t>
    </dgm:pt>
    <dgm:pt modelId="{61873682-6447-4FA2-B266-9CA41C39DB6C}">
      <dgm:prSet custT="1"/>
      <dgm:spPr/>
      <dgm:t>
        <a:bodyPr/>
        <a:lstStyle/>
        <a:p>
          <a:r>
            <a:rPr lang="en-US" sz="2400" dirty="0"/>
            <a:t>CV Cameras</a:t>
          </a:r>
        </a:p>
      </dgm:t>
    </dgm:pt>
    <dgm:pt modelId="{26177AA1-DE41-4801-A74D-660356DAA1A9}" type="parTrans" cxnId="{703CB700-6D99-4901-A21D-7B02A5DE4406}">
      <dgm:prSet/>
      <dgm:spPr/>
      <dgm:t>
        <a:bodyPr/>
        <a:lstStyle/>
        <a:p>
          <a:pPr algn="l"/>
          <a:endParaRPr lang="en-US"/>
        </a:p>
      </dgm:t>
    </dgm:pt>
    <dgm:pt modelId="{3484F82F-6021-450C-B9C3-27677C905396}" type="sibTrans" cxnId="{703CB700-6D99-4901-A21D-7B02A5DE4406}">
      <dgm:prSet/>
      <dgm:spPr/>
      <dgm:t>
        <a:bodyPr/>
        <a:lstStyle/>
        <a:p>
          <a:endParaRPr lang="en-US"/>
        </a:p>
      </dgm:t>
    </dgm:pt>
    <dgm:pt modelId="{46DCF5D1-38B2-4349-9DE2-8BFD3C531938}">
      <dgm:prSet custT="1"/>
      <dgm:spPr/>
      <dgm:t>
        <a:bodyPr/>
        <a:lstStyle/>
        <a:p>
          <a:r>
            <a:rPr lang="en-US" sz="2200" dirty="0"/>
            <a:t>Specs</a:t>
          </a:r>
        </a:p>
      </dgm:t>
    </dgm:pt>
    <dgm:pt modelId="{1918A16F-6860-4976-868F-53D744F7ECE0}" type="parTrans" cxnId="{3991EBE7-A3FC-421D-825E-258FF3D1D645}">
      <dgm:prSet/>
      <dgm:spPr/>
      <dgm:t>
        <a:bodyPr/>
        <a:lstStyle/>
        <a:p>
          <a:pPr algn="l"/>
          <a:endParaRPr lang="en-US"/>
        </a:p>
      </dgm:t>
    </dgm:pt>
    <dgm:pt modelId="{A90573FE-1B89-4812-B655-5F68303C40F8}" type="sibTrans" cxnId="{3991EBE7-A3FC-421D-825E-258FF3D1D645}">
      <dgm:prSet/>
      <dgm:spPr/>
      <dgm:t>
        <a:bodyPr/>
        <a:lstStyle/>
        <a:p>
          <a:endParaRPr lang="en-US"/>
        </a:p>
      </dgm:t>
    </dgm:pt>
    <dgm:pt modelId="{2E48062C-626D-4678-B29F-ED86CA33258B}">
      <dgm:prSet custT="1"/>
      <dgm:spPr/>
      <dgm:t>
        <a:bodyPr/>
        <a:lstStyle/>
        <a:p>
          <a:r>
            <a:rPr lang="en-US" sz="2200" dirty="0"/>
            <a:t>Calibration and setups</a:t>
          </a:r>
        </a:p>
      </dgm:t>
    </dgm:pt>
    <dgm:pt modelId="{411EB160-E2FA-4FAC-9B29-9B3AD67D5CE9}" type="parTrans" cxnId="{23E6B474-D8AB-44A8-BDE7-08CF00B6CAEE}">
      <dgm:prSet/>
      <dgm:spPr/>
      <dgm:t>
        <a:bodyPr/>
        <a:lstStyle/>
        <a:p>
          <a:pPr algn="l"/>
          <a:endParaRPr lang="en-US"/>
        </a:p>
      </dgm:t>
    </dgm:pt>
    <dgm:pt modelId="{1249EBAC-680B-47EA-BB17-C16738B52D1A}" type="sibTrans" cxnId="{23E6B474-D8AB-44A8-BDE7-08CF00B6CAEE}">
      <dgm:prSet/>
      <dgm:spPr/>
      <dgm:t>
        <a:bodyPr/>
        <a:lstStyle/>
        <a:p>
          <a:endParaRPr lang="en-US"/>
        </a:p>
      </dgm:t>
    </dgm:pt>
    <dgm:pt modelId="{8E9480A7-015D-4774-9C81-590B60749E7A}">
      <dgm:prSet custT="1"/>
      <dgm:spPr/>
      <dgm:t>
        <a:bodyPr/>
        <a:lstStyle/>
        <a:p>
          <a:r>
            <a:rPr lang="en-US" sz="2400" dirty="0"/>
            <a:t>Sensors used in </a:t>
          </a:r>
          <a:r>
            <a:rPr lang="en-US" sz="2000" dirty="0"/>
            <a:t>CV </a:t>
          </a:r>
        </a:p>
      </dgm:t>
    </dgm:pt>
    <dgm:pt modelId="{3F395A04-7AAC-4081-842A-0BAA05F08A07}" type="parTrans" cxnId="{46665201-7C89-430C-995D-5BF82D84D21F}">
      <dgm:prSet/>
      <dgm:spPr/>
      <dgm:t>
        <a:bodyPr/>
        <a:lstStyle/>
        <a:p>
          <a:pPr algn="l"/>
          <a:endParaRPr lang="en-US"/>
        </a:p>
      </dgm:t>
    </dgm:pt>
    <dgm:pt modelId="{1A028A18-6762-44D9-8B41-0BCB318EDF88}" type="sibTrans" cxnId="{46665201-7C89-430C-995D-5BF82D84D21F}">
      <dgm:prSet/>
      <dgm:spPr/>
      <dgm:t>
        <a:bodyPr/>
        <a:lstStyle/>
        <a:p>
          <a:endParaRPr lang="en-US"/>
        </a:p>
      </dgm:t>
    </dgm:pt>
    <dgm:pt modelId="{8801AB41-894E-4A96-A5CB-5E5C5CB00E01}" type="pres">
      <dgm:prSet presAssocID="{59C38778-8A11-484A-AA16-CFDC62146AAC}" presName="linear" presStyleCnt="0">
        <dgm:presLayoutVars>
          <dgm:dir/>
          <dgm:animLvl val="lvl"/>
          <dgm:resizeHandles val="exact"/>
        </dgm:presLayoutVars>
      </dgm:prSet>
      <dgm:spPr/>
    </dgm:pt>
    <dgm:pt modelId="{D1B27E11-E73C-49A3-B5C4-E780648C535D}" type="pres">
      <dgm:prSet presAssocID="{3677F4A8-BB4E-4342-86C0-45B4CB780096}" presName="parentLin" presStyleCnt="0"/>
      <dgm:spPr/>
    </dgm:pt>
    <dgm:pt modelId="{80F4C8AA-476B-4679-BE46-8414BB8236B5}" type="pres">
      <dgm:prSet presAssocID="{3677F4A8-BB4E-4342-86C0-45B4CB780096}" presName="parentLeftMargin" presStyleLbl="node1" presStyleIdx="0" presStyleCnt="6"/>
      <dgm:spPr/>
    </dgm:pt>
    <dgm:pt modelId="{B3713A96-0765-4331-8669-CB62B8FF368C}" type="pres">
      <dgm:prSet presAssocID="{3677F4A8-BB4E-4342-86C0-45B4CB780096}" presName="parentText" presStyleLbl="node1" presStyleIdx="0" presStyleCnt="6">
        <dgm:presLayoutVars>
          <dgm:chMax val="0"/>
          <dgm:bulletEnabled val="1"/>
        </dgm:presLayoutVars>
      </dgm:prSet>
      <dgm:spPr/>
    </dgm:pt>
    <dgm:pt modelId="{43243661-B0C6-4284-914A-8A2E0FE906C3}" type="pres">
      <dgm:prSet presAssocID="{3677F4A8-BB4E-4342-86C0-45B4CB780096}" presName="negativeSpace" presStyleCnt="0"/>
      <dgm:spPr/>
    </dgm:pt>
    <dgm:pt modelId="{4E002755-A78D-4CCA-864B-94A8D7653E07}" type="pres">
      <dgm:prSet presAssocID="{3677F4A8-BB4E-4342-86C0-45B4CB780096}" presName="childText" presStyleLbl="conFgAcc1" presStyleIdx="0" presStyleCnt="6">
        <dgm:presLayoutVars>
          <dgm:bulletEnabled val="1"/>
        </dgm:presLayoutVars>
      </dgm:prSet>
      <dgm:spPr/>
    </dgm:pt>
    <dgm:pt modelId="{20560470-B212-44CA-9DF5-C1FFA559D7EA}" type="pres">
      <dgm:prSet presAssocID="{23262A3D-BACF-4A8F-AD82-D38729D11939}" presName="spaceBetweenRectangles" presStyleCnt="0"/>
      <dgm:spPr/>
    </dgm:pt>
    <dgm:pt modelId="{2DD53AB8-0EE2-4BD8-A256-32DB82595144}" type="pres">
      <dgm:prSet presAssocID="{C029409E-572C-41ED-91D1-63C963F74788}" presName="parentLin" presStyleCnt="0"/>
      <dgm:spPr/>
    </dgm:pt>
    <dgm:pt modelId="{33893786-8FDD-490C-9EDB-522BC12ED89D}" type="pres">
      <dgm:prSet presAssocID="{C029409E-572C-41ED-91D1-63C963F74788}" presName="parentLeftMargin" presStyleLbl="node1" presStyleIdx="0" presStyleCnt="6"/>
      <dgm:spPr/>
    </dgm:pt>
    <dgm:pt modelId="{BCE074F5-0A93-4D66-BB8C-CFE5BF4EB35A}" type="pres">
      <dgm:prSet presAssocID="{C029409E-572C-41ED-91D1-63C963F74788}" presName="parentText" presStyleLbl="node1" presStyleIdx="1" presStyleCnt="6">
        <dgm:presLayoutVars>
          <dgm:chMax val="0"/>
          <dgm:bulletEnabled val="1"/>
        </dgm:presLayoutVars>
      </dgm:prSet>
      <dgm:spPr/>
    </dgm:pt>
    <dgm:pt modelId="{26FD3F4C-4CD0-445E-8539-028FDDAC8A7E}" type="pres">
      <dgm:prSet presAssocID="{C029409E-572C-41ED-91D1-63C963F74788}" presName="negativeSpace" presStyleCnt="0"/>
      <dgm:spPr/>
    </dgm:pt>
    <dgm:pt modelId="{A65162C0-BC8D-42CA-8197-ED4B917F6AF4}" type="pres">
      <dgm:prSet presAssocID="{C029409E-572C-41ED-91D1-63C963F74788}" presName="childText" presStyleLbl="conFgAcc1" presStyleIdx="1" presStyleCnt="6">
        <dgm:presLayoutVars>
          <dgm:bulletEnabled val="1"/>
        </dgm:presLayoutVars>
      </dgm:prSet>
      <dgm:spPr/>
    </dgm:pt>
    <dgm:pt modelId="{EE31108C-5B1B-4E5F-B183-1A5477FCCD60}" type="pres">
      <dgm:prSet presAssocID="{619E8BAB-DA1A-4020-9561-6DFF2ADE9B9A}" presName="spaceBetweenRectangles" presStyleCnt="0"/>
      <dgm:spPr/>
    </dgm:pt>
    <dgm:pt modelId="{6F9C247C-2467-498D-8A9C-FC98683087CB}" type="pres">
      <dgm:prSet presAssocID="{E5A6756E-70D8-4DEE-87CB-7DFA6B09BB75}" presName="parentLin" presStyleCnt="0"/>
      <dgm:spPr/>
    </dgm:pt>
    <dgm:pt modelId="{497EE040-B535-41D8-9135-A31E8DE0B86D}" type="pres">
      <dgm:prSet presAssocID="{E5A6756E-70D8-4DEE-87CB-7DFA6B09BB75}" presName="parentLeftMargin" presStyleLbl="node1" presStyleIdx="1" presStyleCnt="6"/>
      <dgm:spPr/>
    </dgm:pt>
    <dgm:pt modelId="{75EADED9-A934-4FAD-AA48-84A242003F18}" type="pres">
      <dgm:prSet presAssocID="{E5A6756E-70D8-4DEE-87CB-7DFA6B09BB75}" presName="parentText" presStyleLbl="node1" presStyleIdx="2" presStyleCnt="6" custScaleY="133809">
        <dgm:presLayoutVars>
          <dgm:chMax val="0"/>
          <dgm:bulletEnabled val="1"/>
        </dgm:presLayoutVars>
      </dgm:prSet>
      <dgm:spPr/>
    </dgm:pt>
    <dgm:pt modelId="{3C192B6D-6230-4261-B850-4ACA82D4E127}" type="pres">
      <dgm:prSet presAssocID="{E5A6756E-70D8-4DEE-87CB-7DFA6B09BB75}" presName="negativeSpace" presStyleCnt="0"/>
      <dgm:spPr/>
    </dgm:pt>
    <dgm:pt modelId="{226C41D1-506E-4BA3-9DF1-C0DD641E9EB9}" type="pres">
      <dgm:prSet presAssocID="{E5A6756E-70D8-4DEE-87CB-7DFA6B09BB75}" presName="childText" presStyleLbl="conFgAcc1" presStyleIdx="2" presStyleCnt="6">
        <dgm:presLayoutVars>
          <dgm:bulletEnabled val="1"/>
        </dgm:presLayoutVars>
      </dgm:prSet>
      <dgm:spPr/>
    </dgm:pt>
    <dgm:pt modelId="{6E8BCB75-6DAB-4479-8647-1117F2112FF9}" type="pres">
      <dgm:prSet presAssocID="{4E61D745-FFD9-4F5C-8221-76BA21ECB940}" presName="spaceBetweenRectangles" presStyleCnt="0"/>
      <dgm:spPr/>
    </dgm:pt>
    <dgm:pt modelId="{FC24D84B-E2DA-40D5-9868-7317C323335E}" type="pres">
      <dgm:prSet presAssocID="{A8067452-25AE-4CDD-802F-8B533C4FE716}" presName="parentLin" presStyleCnt="0"/>
      <dgm:spPr/>
    </dgm:pt>
    <dgm:pt modelId="{B0AF14AA-CE8A-4D85-B20C-72229E1D0EFD}" type="pres">
      <dgm:prSet presAssocID="{A8067452-25AE-4CDD-802F-8B533C4FE716}" presName="parentLeftMargin" presStyleLbl="node1" presStyleIdx="2" presStyleCnt="6"/>
      <dgm:spPr/>
    </dgm:pt>
    <dgm:pt modelId="{AA731B1D-3B6F-4BF3-835B-EAE1FDC6DE2A}" type="pres">
      <dgm:prSet presAssocID="{A8067452-25AE-4CDD-802F-8B533C4FE716}" presName="parentText" presStyleLbl="node1" presStyleIdx="3" presStyleCnt="6">
        <dgm:presLayoutVars>
          <dgm:chMax val="0"/>
          <dgm:bulletEnabled val="1"/>
        </dgm:presLayoutVars>
      </dgm:prSet>
      <dgm:spPr/>
    </dgm:pt>
    <dgm:pt modelId="{19BD2448-9237-4FC2-BC2E-E9C5FBC6E98D}" type="pres">
      <dgm:prSet presAssocID="{A8067452-25AE-4CDD-802F-8B533C4FE716}" presName="negativeSpace" presStyleCnt="0"/>
      <dgm:spPr/>
    </dgm:pt>
    <dgm:pt modelId="{F14DD95B-2576-4823-9FAA-51AEFC9F8950}" type="pres">
      <dgm:prSet presAssocID="{A8067452-25AE-4CDD-802F-8B533C4FE716}" presName="childText" presStyleLbl="conFgAcc1" presStyleIdx="3" presStyleCnt="6">
        <dgm:presLayoutVars>
          <dgm:bulletEnabled val="1"/>
        </dgm:presLayoutVars>
      </dgm:prSet>
      <dgm:spPr/>
    </dgm:pt>
    <dgm:pt modelId="{04DABA9D-E4C2-40CD-BC3C-062442ACF1BF}" type="pres">
      <dgm:prSet presAssocID="{B86F53AD-9FC9-47B2-A503-B8C5EB9CAE00}" presName="spaceBetweenRectangles" presStyleCnt="0"/>
      <dgm:spPr/>
    </dgm:pt>
    <dgm:pt modelId="{D7A175D1-E782-413E-BD61-2A1AEDED02E7}" type="pres">
      <dgm:prSet presAssocID="{61873682-6447-4FA2-B266-9CA41C39DB6C}" presName="parentLin" presStyleCnt="0"/>
      <dgm:spPr/>
    </dgm:pt>
    <dgm:pt modelId="{4A9E85F0-D625-41FD-AACA-F838DA49120C}" type="pres">
      <dgm:prSet presAssocID="{61873682-6447-4FA2-B266-9CA41C39DB6C}" presName="parentLeftMargin" presStyleLbl="node1" presStyleIdx="3" presStyleCnt="6"/>
      <dgm:spPr/>
    </dgm:pt>
    <dgm:pt modelId="{D9C8BDFC-5648-4B68-9043-F52F239EAD23}" type="pres">
      <dgm:prSet presAssocID="{61873682-6447-4FA2-B266-9CA41C39DB6C}" presName="parentText" presStyleLbl="node1" presStyleIdx="4" presStyleCnt="6">
        <dgm:presLayoutVars>
          <dgm:chMax val="0"/>
          <dgm:bulletEnabled val="1"/>
        </dgm:presLayoutVars>
      </dgm:prSet>
      <dgm:spPr/>
    </dgm:pt>
    <dgm:pt modelId="{F26E4752-3C0A-4875-92E3-4B01E287B8D6}" type="pres">
      <dgm:prSet presAssocID="{61873682-6447-4FA2-B266-9CA41C39DB6C}" presName="negativeSpace" presStyleCnt="0"/>
      <dgm:spPr/>
    </dgm:pt>
    <dgm:pt modelId="{D1F24882-AB15-4796-BA9C-BF6A3034FCCD}" type="pres">
      <dgm:prSet presAssocID="{61873682-6447-4FA2-B266-9CA41C39DB6C}" presName="childText" presStyleLbl="conFgAcc1" presStyleIdx="4" presStyleCnt="6">
        <dgm:presLayoutVars>
          <dgm:bulletEnabled val="1"/>
        </dgm:presLayoutVars>
      </dgm:prSet>
      <dgm:spPr/>
    </dgm:pt>
    <dgm:pt modelId="{BDDE9568-4471-44BC-A118-6EC5F091711F}" type="pres">
      <dgm:prSet presAssocID="{3484F82F-6021-450C-B9C3-27677C905396}" presName="spaceBetweenRectangles" presStyleCnt="0"/>
      <dgm:spPr/>
    </dgm:pt>
    <dgm:pt modelId="{8773458A-29F8-4AD2-B6E4-6211760E7179}" type="pres">
      <dgm:prSet presAssocID="{8E9480A7-015D-4774-9C81-590B60749E7A}" presName="parentLin" presStyleCnt="0"/>
      <dgm:spPr/>
    </dgm:pt>
    <dgm:pt modelId="{3ACDE603-718D-47B3-9401-54D5728590B7}" type="pres">
      <dgm:prSet presAssocID="{8E9480A7-015D-4774-9C81-590B60749E7A}" presName="parentLeftMargin" presStyleLbl="node1" presStyleIdx="4" presStyleCnt="6"/>
      <dgm:spPr/>
    </dgm:pt>
    <dgm:pt modelId="{E6ED9577-8624-4ACD-87BB-53956C868B42}" type="pres">
      <dgm:prSet presAssocID="{8E9480A7-015D-4774-9C81-590B60749E7A}" presName="parentText" presStyleLbl="node1" presStyleIdx="5" presStyleCnt="6">
        <dgm:presLayoutVars>
          <dgm:chMax val="0"/>
          <dgm:bulletEnabled val="1"/>
        </dgm:presLayoutVars>
      </dgm:prSet>
      <dgm:spPr/>
    </dgm:pt>
    <dgm:pt modelId="{5CCA4DDB-8EC4-48D2-85EF-2A998194933A}" type="pres">
      <dgm:prSet presAssocID="{8E9480A7-015D-4774-9C81-590B60749E7A}" presName="negativeSpace" presStyleCnt="0"/>
      <dgm:spPr/>
    </dgm:pt>
    <dgm:pt modelId="{C9823992-5AB5-47B8-9D7E-AD3ABDC60538}" type="pres">
      <dgm:prSet presAssocID="{8E9480A7-015D-4774-9C81-590B60749E7A}" presName="childText" presStyleLbl="conFgAcc1" presStyleIdx="5" presStyleCnt="6">
        <dgm:presLayoutVars>
          <dgm:bulletEnabled val="1"/>
        </dgm:presLayoutVars>
      </dgm:prSet>
      <dgm:spPr/>
    </dgm:pt>
  </dgm:ptLst>
  <dgm:cxnLst>
    <dgm:cxn modelId="{703CB700-6D99-4901-A21D-7B02A5DE4406}" srcId="{59C38778-8A11-484A-AA16-CFDC62146AAC}" destId="{61873682-6447-4FA2-B266-9CA41C39DB6C}" srcOrd="4" destOrd="0" parTransId="{26177AA1-DE41-4801-A74D-660356DAA1A9}" sibTransId="{3484F82F-6021-450C-B9C3-27677C905396}"/>
    <dgm:cxn modelId="{46665201-7C89-430C-995D-5BF82D84D21F}" srcId="{59C38778-8A11-484A-AA16-CFDC62146AAC}" destId="{8E9480A7-015D-4774-9C81-590B60749E7A}" srcOrd="5" destOrd="0" parTransId="{3F395A04-7AAC-4081-842A-0BAA05F08A07}" sibTransId="{1A028A18-6762-44D9-8B41-0BCB318EDF88}"/>
    <dgm:cxn modelId="{FFB3FF13-E989-4922-9DAE-036B10B17432}" type="presOf" srcId="{61873682-6447-4FA2-B266-9CA41C39DB6C}" destId="{D9C8BDFC-5648-4B68-9043-F52F239EAD23}" srcOrd="1" destOrd="0" presId="urn:microsoft.com/office/officeart/2005/8/layout/list1"/>
    <dgm:cxn modelId="{CF4B3518-420A-48A1-9BA3-07B65811D2F7}" type="presOf" srcId="{46DCF5D1-38B2-4349-9DE2-8BFD3C531938}" destId="{D1F24882-AB15-4796-BA9C-BF6A3034FCCD}" srcOrd="0" destOrd="0" presId="urn:microsoft.com/office/officeart/2005/8/layout/list1"/>
    <dgm:cxn modelId="{D342ED32-2A97-46C3-8306-B56377001497}" type="presOf" srcId="{C029409E-572C-41ED-91D1-63C963F74788}" destId="{BCE074F5-0A93-4D66-BB8C-CFE5BF4EB35A}" srcOrd="1" destOrd="0" presId="urn:microsoft.com/office/officeart/2005/8/layout/list1"/>
    <dgm:cxn modelId="{B405F65D-4DB0-4FD9-AAC7-CA1DC6D7B985}" srcId="{59C38778-8A11-484A-AA16-CFDC62146AAC}" destId="{C029409E-572C-41ED-91D1-63C963F74788}" srcOrd="1" destOrd="0" parTransId="{A9903192-27DA-4717-8D35-7C7A53F8193B}" sibTransId="{619E8BAB-DA1A-4020-9561-6DFF2ADE9B9A}"/>
    <dgm:cxn modelId="{B54A855E-5C57-4CF7-BF94-35FC1B81F494}" type="presOf" srcId="{8E9480A7-015D-4774-9C81-590B60749E7A}" destId="{3ACDE603-718D-47B3-9401-54D5728590B7}" srcOrd="0" destOrd="0" presId="urn:microsoft.com/office/officeart/2005/8/layout/list1"/>
    <dgm:cxn modelId="{B20B7869-469B-48F6-B8B9-6699876F0C2B}" type="presOf" srcId="{61873682-6447-4FA2-B266-9CA41C39DB6C}" destId="{4A9E85F0-D625-41FD-AACA-F838DA49120C}" srcOrd="0" destOrd="0" presId="urn:microsoft.com/office/officeart/2005/8/layout/list1"/>
    <dgm:cxn modelId="{D124CB4D-C3A3-464B-8FBE-831330AE5BB7}" type="presOf" srcId="{E5A6756E-70D8-4DEE-87CB-7DFA6B09BB75}" destId="{75EADED9-A934-4FAD-AA48-84A242003F18}" srcOrd="1" destOrd="0" presId="urn:microsoft.com/office/officeart/2005/8/layout/list1"/>
    <dgm:cxn modelId="{CA6D8E54-EEEB-47F3-A975-EA4A71BC4C53}" type="presOf" srcId="{A8067452-25AE-4CDD-802F-8B533C4FE716}" destId="{B0AF14AA-CE8A-4D85-B20C-72229E1D0EFD}" srcOrd="0" destOrd="0" presId="urn:microsoft.com/office/officeart/2005/8/layout/list1"/>
    <dgm:cxn modelId="{23E6B474-D8AB-44A8-BDE7-08CF00B6CAEE}" srcId="{61873682-6447-4FA2-B266-9CA41C39DB6C}" destId="{2E48062C-626D-4678-B29F-ED86CA33258B}" srcOrd="1" destOrd="0" parTransId="{411EB160-E2FA-4FAC-9B29-9B3AD67D5CE9}" sibTransId="{1249EBAC-680B-47EA-BB17-C16738B52D1A}"/>
    <dgm:cxn modelId="{C2559975-8234-4CA0-9759-C0F2B95D0A42}" type="presOf" srcId="{2E48062C-626D-4678-B29F-ED86CA33258B}" destId="{D1F24882-AB15-4796-BA9C-BF6A3034FCCD}" srcOrd="0" destOrd="1" presId="urn:microsoft.com/office/officeart/2005/8/layout/list1"/>
    <dgm:cxn modelId="{9F1A0377-5AD8-49A5-8B56-019A5DC92DD5}" type="presOf" srcId="{59C38778-8A11-484A-AA16-CFDC62146AAC}" destId="{8801AB41-894E-4A96-A5CB-5E5C5CB00E01}" srcOrd="0" destOrd="0" presId="urn:microsoft.com/office/officeart/2005/8/layout/list1"/>
    <dgm:cxn modelId="{1640F058-1BF9-417C-97F8-B2943DE4806A}" srcId="{59C38778-8A11-484A-AA16-CFDC62146AAC}" destId="{3677F4A8-BB4E-4342-86C0-45B4CB780096}" srcOrd="0" destOrd="0" parTransId="{00FF2F08-3999-4E8A-9EEE-38A83614B627}" sibTransId="{23262A3D-BACF-4A8F-AD82-D38729D11939}"/>
    <dgm:cxn modelId="{7444857E-F118-4A2B-907D-5513A81D0FDB}" type="presOf" srcId="{E5A6756E-70D8-4DEE-87CB-7DFA6B09BB75}" destId="{497EE040-B535-41D8-9135-A31E8DE0B86D}" srcOrd="0" destOrd="0" presId="urn:microsoft.com/office/officeart/2005/8/layout/list1"/>
    <dgm:cxn modelId="{4F73F083-7F61-44C2-BADE-580BF9B95D49}" srcId="{59C38778-8A11-484A-AA16-CFDC62146AAC}" destId="{E5A6756E-70D8-4DEE-87CB-7DFA6B09BB75}" srcOrd="2" destOrd="0" parTransId="{47EED0BE-F98E-43BC-A47C-4562A750568D}" sibTransId="{4E61D745-FFD9-4F5C-8221-76BA21ECB940}"/>
    <dgm:cxn modelId="{5AF54FA3-846F-4591-9933-11E3ABE1C61E}" type="presOf" srcId="{C029409E-572C-41ED-91D1-63C963F74788}" destId="{33893786-8FDD-490C-9EDB-522BC12ED89D}" srcOrd="0" destOrd="0" presId="urn:microsoft.com/office/officeart/2005/8/layout/list1"/>
    <dgm:cxn modelId="{8F7D71A6-3DD7-4D8E-BC07-0A9CBBD8D4E2}" type="presOf" srcId="{8E9480A7-015D-4774-9C81-590B60749E7A}" destId="{E6ED9577-8624-4ACD-87BB-53956C868B42}" srcOrd="1" destOrd="0" presId="urn:microsoft.com/office/officeart/2005/8/layout/list1"/>
    <dgm:cxn modelId="{9D7CCCA7-6913-468B-8A27-CF6AD0BC427C}" type="presOf" srcId="{3677F4A8-BB4E-4342-86C0-45B4CB780096}" destId="{B3713A96-0765-4331-8669-CB62B8FF368C}" srcOrd="1" destOrd="0" presId="urn:microsoft.com/office/officeart/2005/8/layout/list1"/>
    <dgm:cxn modelId="{6C27C7BA-DBDE-41EF-8A86-4A8751E9CA63}" srcId="{59C38778-8A11-484A-AA16-CFDC62146AAC}" destId="{A8067452-25AE-4CDD-802F-8B533C4FE716}" srcOrd="3" destOrd="0" parTransId="{CF357303-8A45-42EA-8755-A6F49129B770}" sibTransId="{B86F53AD-9FC9-47B2-A503-B8C5EB9CAE00}"/>
    <dgm:cxn modelId="{EFBDD9C0-E18A-4DF2-87E3-000B1E2E7F1D}" type="presOf" srcId="{3677F4A8-BB4E-4342-86C0-45B4CB780096}" destId="{80F4C8AA-476B-4679-BE46-8414BB8236B5}" srcOrd="0" destOrd="0" presId="urn:microsoft.com/office/officeart/2005/8/layout/list1"/>
    <dgm:cxn modelId="{3991EBE7-A3FC-421D-825E-258FF3D1D645}" srcId="{61873682-6447-4FA2-B266-9CA41C39DB6C}" destId="{46DCF5D1-38B2-4349-9DE2-8BFD3C531938}" srcOrd="0" destOrd="0" parTransId="{1918A16F-6860-4976-868F-53D744F7ECE0}" sibTransId="{A90573FE-1B89-4812-B655-5F68303C40F8}"/>
    <dgm:cxn modelId="{BEC41AFD-ED51-4788-9F77-C714CD7585EB}" type="presOf" srcId="{A8067452-25AE-4CDD-802F-8B533C4FE716}" destId="{AA731B1D-3B6F-4BF3-835B-EAE1FDC6DE2A}" srcOrd="1" destOrd="0" presId="urn:microsoft.com/office/officeart/2005/8/layout/list1"/>
    <dgm:cxn modelId="{1600956C-B30C-4699-B92F-3F76DF12388F}" type="presParOf" srcId="{8801AB41-894E-4A96-A5CB-5E5C5CB00E01}" destId="{D1B27E11-E73C-49A3-B5C4-E780648C535D}" srcOrd="0" destOrd="0" presId="urn:microsoft.com/office/officeart/2005/8/layout/list1"/>
    <dgm:cxn modelId="{CC65F9EB-FA46-45A8-A0B7-EA1804926560}" type="presParOf" srcId="{D1B27E11-E73C-49A3-B5C4-E780648C535D}" destId="{80F4C8AA-476B-4679-BE46-8414BB8236B5}" srcOrd="0" destOrd="0" presId="urn:microsoft.com/office/officeart/2005/8/layout/list1"/>
    <dgm:cxn modelId="{07404701-0C6A-435E-8181-6E5F33997E61}" type="presParOf" srcId="{D1B27E11-E73C-49A3-B5C4-E780648C535D}" destId="{B3713A96-0765-4331-8669-CB62B8FF368C}" srcOrd="1" destOrd="0" presId="urn:microsoft.com/office/officeart/2005/8/layout/list1"/>
    <dgm:cxn modelId="{D5880A29-6A54-415E-8476-59E38BED2288}" type="presParOf" srcId="{8801AB41-894E-4A96-A5CB-5E5C5CB00E01}" destId="{43243661-B0C6-4284-914A-8A2E0FE906C3}" srcOrd="1" destOrd="0" presId="urn:microsoft.com/office/officeart/2005/8/layout/list1"/>
    <dgm:cxn modelId="{09960C6F-77E6-4425-BF5A-A68DC046181E}" type="presParOf" srcId="{8801AB41-894E-4A96-A5CB-5E5C5CB00E01}" destId="{4E002755-A78D-4CCA-864B-94A8D7653E07}" srcOrd="2" destOrd="0" presId="urn:microsoft.com/office/officeart/2005/8/layout/list1"/>
    <dgm:cxn modelId="{E57233AC-B567-469F-A836-7583FAC64F2D}" type="presParOf" srcId="{8801AB41-894E-4A96-A5CB-5E5C5CB00E01}" destId="{20560470-B212-44CA-9DF5-C1FFA559D7EA}" srcOrd="3" destOrd="0" presId="urn:microsoft.com/office/officeart/2005/8/layout/list1"/>
    <dgm:cxn modelId="{24203301-BE4C-45F4-9DF0-0B8391289989}" type="presParOf" srcId="{8801AB41-894E-4A96-A5CB-5E5C5CB00E01}" destId="{2DD53AB8-0EE2-4BD8-A256-32DB82595144}" srcOrd="4" destOrd="0" presId="urn:microsoft.com/office/officeart/2005/8/layout/list1"/>
    <dgm:cxn modelId="{CE503EF2-A554-4A3E-9311-6B41EC4057A0}" type="presParOf" srcId="{2DD53AB8-0EE2-4BD8-A256-32DB82595144}" destId="{33893786-8FDD-490C-9EDB-522BC12ED89D}" srcOrd="0" destOrd="0" presId="urn:microsoft.com/office/officeart/2005/8/layout/list1"/>
    <dgm:cxn modelId="{AACF8687-04B0-42B7-88E3-2430B62F1E83}" type="presParOf" srcId="{2DD53AB8-0EE2-4BD8-A256-32DB82595144}" destId="{BCE074F5-0A93-4D66-BB8C-CFE5BF4EB35A}" srcOrd="1" destOrd="0" presId="urn:microsoft.com/office/officeart/2005/8/layout/list1"/>
    <dgm:cxn modelId="{DAF883EC-DBBF-4D66-A9FE-42270FE708A6}" type="presParOf" srcId="{8801AB41-894E-4A96-A5CB-5E5C5CB00E01}" destId="{26FD3F4C-4CD0-445E-8539-028FDDAC8A7E}" srcOrd="5" destOrd="0" presId="urn:microsoft.com/office/officeart/2005/8/layout/list1"/>
    <dgm:cxn modelId="{34A9D2B7-AC96-4423-BF47-7A1A12997697}" type="presParOf" srcId="{8801AB41-894E-4A96-A5CB-5E5C5CB00E01}" destId="{A65162C0-BC8D-42CA-8197-ED4B917F6AF4}" srcOrd="6" destOrd="0" presId="urn:microsoft.com/office/officeart/2005/8/layout/list1"/>
    <dgm:cxn modelId="{063F69F5-1FC3-48BE-B23E-6FB50E8EED88}" type="presParOf" srcId="{8801AB41-894E-4A96-A5CB-5E5C5CB00E01}" destId="{EE31108C-5B1B-4E5F-B183-1A5477FCCD60}" srcOrd="7" destOrd="0" presId="urn:microsoft.com/office/officeart/2005/8/layout/list1"/>
    <dgm:cxn modelId="{F106DA62-B599-4FD8-A3DF-69E17F76BF5F}" type="presParOf" srcId="{8801AB41-894E-4A96-A5CB-5E5C5CB00E01}" destId="{6F9C247C-2467-498D-8A9C-FC98683087CB}" srcOrd="8" destOrd="0" presId="urn:microsoft.com/office/officeart/2005/8/layout/list1"/>
    <dgm:cxn modelId="{8130DE5B-A27C-4F86-9865-C8A8300CA8AC}" type="presParOf" srcId="{6F9C247C-2467-498D-8A9C-FC98683087CB}" destId="{497EE040-B535-41D8-9135-A31E8DE0B86D}" srcOrd="0" destOrd="0" presId="urn:microsoft.com/office/officeart/2005/8/layout/list1"/>
    <dgm:cxn modelId="{EBE7DF01-653C-4628-B7F5-88C60761EE8B}" type="presParOf" srcId="{6F9C247C-2467-498D-8A9C-FC98683087CB}" destId="{75EADED9-A934-4FAD-AA48-84A242003F18}" srcOrd="1" destOrd="0" presId="urn:microsoft.com/office/officeart/2005/8/layout/list1"/>
    <dgm:cxn modelId="{1438164F-0498-49E1-B778-B6A0661E7FB6}" type="presParOf" srcId="{8801AB41-894E-4A96-A5CB-5E5C5CB00E01}" destId="{3C192B6D-6230-4261-B850-4ACA82D4E127}" srcOrd="9" destOrd="0" presId="urn:microsoft.com/office/officeart/2005/8/layout/list1"/>
    <dgm:cxn modelId="{2A4A32F0-1229-4BC7-9E27-FFE82812E288}" type="presParOf" srcId="{8801AB41-894E-4A96-A5CB-5E5C5CB00E01}" destId="{226C41D1-506E-4BA3-9DF1-C0DD641E9EB9}" srcOrd="10" destOrd="0" presId="urn:microsoft.com/office/officeart/2005/8/layout/list1"/>
    <dgm:cxn modelId="{943901C5-C46D-4107-B7C2-B80109C2C410}" type="presParOf" srcId="{8801AB41-894E-4A96-A5CB-5E5C5CB00E01}" destId="{6E8BCB75-6DAB-4479-8647-1117F2112FF9}" srcOrd="11" destOrd="0" presId="urn:microsoft.com/office/officeart/2005/8/layout/list1"/>
    <dgm:cxn modelId="{74510D55-9532-40B6-80C2-46804BA80367}" type="presParOf" srcId="{8801AB41-894E-4A96-A5CB-5E5C5CB00E01}" destId="{FC24D84B-E2DA-40D5-9868-7317C323335E}" srcOrd="12" destOrd="0" presId="urn:microsoft.com/office/officeart/2005/8/layout/list1"/>
    <dgm:cxn modelId="{AC78ECD3-B992-4A16-B909-C1C2B5A435C6}" type="presParOf" srcId="{FC24D84B-E2DA-40D5-9868-7317C323335E}" destId="{B0AF14AA-CE8A-4D85-B20C-72229E1D0EFD}" srcOrd="0" destOrd="0" presId="urn:microsoft.com/office/officeart/2005/8/layout/list1"/>
    <dgm:cxn modelId="{B137709C-D68F-40B2-B6D2-AB3F7BC8B776}" type="presParOf" srcId="{FC24D84B-E2DA-40D5-9868-7317C323335E}" destId="{AA731B1D-3B6F-4BF3-835B-EAE1FDC6DE2A}" srcOrd="1" destOrd="0" presId="urn:microsoft.com/office/officeart/2005/8/layout/list1"/>
    <dgm:cxn modelId="{9480F918-5DF7-43BA-89CC-592535905B87}" type="presParOf" srcId="{8801AB41-894E-4A96-A5CB-5E5C5CB00E01}" destId="{19BD2448-9237-4FC2-BC2E-E9C5FBC6E98D}" srcOrd="13" destOrd="0" presId="urn:microsoft.com/office/officeart/2005/8/layout/list1"/>
    <dgm:cxn modelId="{2475928F-C338-4E1F-99D9-130B50994971}" type="presParOf" srcId="{8801AB41-894E-4A96-A5CB-5E5C5CB00E01}" destId="{F14DD95B-2576-4823-9FAA-51AEFC9F8950}" srcOrd="14" destOrd="0" presId="urn:microsoft.com/office/officeart/2005/8/layout/list1"/>
    <dgm:cxn modelId="{B1F0D321-B342-4A3D-9D43-A4DCAECDFAF1}" type="presParOf" srcId="{8801AB41-894E-4A96-A5CB-5E5C5CB00E01}" destId="{04DABA9D-E4C2-40CD-BC3C-062442ACF1BF}" srcOrd="15" destOrd="0" presId="urn:microsoft.com/office/officeart/2005/8/layout/list1"/>
    <dgm:cxn modelId="{708DDDD7-BEF6-4029-ADC4-4D01E87A7D74}" type="presParOf" srcId="{8801AB41-894E-4A96-A5CB-5E5C5CB00E01}" destId="{D7A175D1-E782-413E-BD61-2A1AEDED02E7}" srcOrd="16" destOrd="0" presId="urn:microsoft.com/office/officeart/2005/8/layout/list1"/>
    <dgm:cxn modelId="{8D9672E6-E8C0-4FF6-847F-A459EE55449B}" type="presParOf" srcId="{D7A175D1-E782-413E-BD61-2A1AEDED02E7}" destId="{4A9E85F0-D625-41FD-AACA-F838DA49120C}" srcOrd="0" destOrd="0" presId="urn:microsoft.com/office/officeart/2005/8/layout/list1"/>
    <dgm:cxn modelId="{6F62E5F2-D848-44AB-9500-4B044CC13A56}" type="presParOf" srcId="{D7A175D1-E782-413E-BD61-2A1AEDED02E7}" destId="{D9C8BDFC-5648-4B68-9043-F52F239EAD23}" srcOrd="1" destOrd="0" presId="urn:microsoft.com/office/officeart/2005/8/layout/list1"/>
    <dgm:cxn modelId="{4BF14487-1598-4343-9421-8FFA91BC701A}" type="presParOf" srcId="{8801AB41-894E-4A96-A5CB-5E5C5CB00E01}" destId="{F26E4752-3C0A-4875-92E3-4B01E287B8D6}" srcOrd="17" destOrd="0" presId="urn:microsoft.com/office/officeart/2005/8/layout/list1"/>
    <dgm:cxn modelId="{EA2738C7-A0D4-41E4-866C-82727B533099}" type="presParOf" srcId="{8801AB41-894E-4A96-A5CB-5E5C5CB00E01}" destId="{D1F24882-AB15-4796-BA9C-BF6A3034FCCD}" srcOrd="18" destOrd="0" presId="urn:microsoft.com/office/officeart/2005/8/layout/list1"/>
    <dgm:cxn modelId="{0C875E84-78F6-4FA6-93B9-FA3CE64CF707}" type="presParOf" srcId="{8801AB41-894E-4A96-A5CB-5E5C5CB00E01}" destId="{BDDE9568-4471-44BC-A118-6EC5F091711F}" srcOrd="19" destOrd="0" presId="urn:microsoft.com/office/officeart/2005/8/layout/list1"/>
    <dgm:cxn modelId="{6688690B-E2CA-4EE0-B925-7058A4205C48}" type="presParOf" srcId="{8801AB41-894E-4A96-A5CB-5E5C5CB00E01}" destId="{8773458A-29F8-4AD2-B6E4-6211760E7179}" srcOrd="20" destOrd="0" presId="urn:microsoft.com/office/officeart/2005/8/layout/list1"/>
    <dgm:cxn modelId="{8247E1C2-70DC-4DA3-AB12-F6DF2BFA54F3}" type="presParOf" srcId="{8773458A-29F8-4AD2-B6E4-6211760E7179}" destId="{3ACDE603-718D-47B3-9401-54D5728590B7}" srcOrd="0" destOrd="0" presId="urn:microsoft.com/office/officeart/2005/8/layout/list1"/>
    <dgm:cxn modelId="{C632B910-D849-4DE9-AAB2-2B6C0CB36A44}" type="presParOf" srcId="{8773458A-29F8-4AD2-B6E4-6211760E7179}" destId="{E6ED9577-8624-4ACD-87BB-53956C868B42}" srcOrd="1" destOrd="0" presId="urn:microsoft.com/office/officeart/2005/8/layout/list1"/>
    <dgm:cxn modelId="{FAD23172-C019-4B57-8C24-35A6B2E5E3B3}" type="presParOf" srcId="{8801AB41-894E-4A96-A5CB-5E5C5CB00E01}" destId="{5CCA4DDB-8EC4-48D2-85EF-2A998194933A}" srcOrd="21" destOrd="0" presId="urn:microsoft.com/office/officeart/2005/8/layout/list1"/>
    <dgm:cxn modelId="{6692B22B-B254-4D5E-9EDC-6A9218EABB26}" type="presParOf" srcId="{8801AB41-894E-4A96-A5CB-5E5C5CB00E01}" destId="{C9823992-5AB5-47B8-9D7E-AD3ABDC6053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50B812-5EEA-4837-BF1F-E6C9B27D8FD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7AF199-3CDE-46FE-A3C6-9B9B0DCB2735}">
      <dgm:prSet/>
      <dgm:spPr/>
      <dgm:t>
        <a:bodyPr/>
        <a:lstStyle/>
        <a:p>
          <a:pPr>
            <a:lnSpc>
              <a:spcPct val="100000"/>
            </a:lnSpc>
          </a:pPr>
          <a:r>
            <a:rPr lang="en-US"/>
            <a:t>Python Libraries &amp; Frameworks</a:t>
          </a:r>
        </a:p>
      </dgm:t>
    </dgm:pt>
    <dgm:pt modelId="{5513BB93-D1AF-411A-9A63-9FC2E92328D3}" type="parTrans" cxnId="{09FAE9A4-96EF-4074-A352-76ED9C624062}">
      <dgm:prSet/>
      <dgm:spPr/>
      <dgm:t>
        <a:bodyPr/>
        <a:lstStyle/>
        <a:p>
          <a:endParaRPr lang="en-US"/>
        </a:p>
      </dgm:t>
    </dgm:pt>
    <dgm:pt modelId="{EDE66481-A476-4F9A-95C7-6894E12F30A0}" type="sibTrans" cxnId="{09FAE9A4-96EF-4074-A352-76ED9C624062}">
      <dgm:prSet/>
      <dgm:spPr/>
      <dgm:t>
        <a:bodyPr/>
        <a:lstStyle/>
        <a:p>
          <a:endParaRPr lang="en-US"/>
        </a:p>
      </dgm:t>
    </dgm:pt>
    <dgm:pt modelId="{48C1C8CF-961A-47A7-A471-D4FB461B556F}">
      <dgm:prSet/>
      <dgm:spPr/>
      <dgm:t>
        <a:bodyPr/>
        <a:lstStyle/>
        <a:p>
          <a:pPr>
            <a:lnSpc>
              <a:spcPct val="100000"/>
            </a:lnSpc>
          </a:pPr>
          <a:r>
            <a:rPr lang="en-US"/>
            <a:t>Jupyter Notebooks &amp; Jupyter Labs</a:t>
          </a:r>
        </a:p>
      </dgm:t>
    </dgm:pt>
    <dgm:pt modelId="{2A56A65B-E90A-4AB7-B505-9E6EB1E36F70}" type="parTrans" cxnId="{374EEEAD-E085-49E1-A462-8704AD5E7C20}">
      <dgm:prSet/>
      <dgm:spPr/>
      <dgm:t>
        <a:bodyPr/>
        <a:lstStyle/>
        <a:p>
          <a:endParaRPr lang="en-US"/>
        </a:p>
      </dgm:t>
    </dgm:pt>
    <dgm:pt modelId="{82869B97-AD9D-44A3-B1A4-E3D9C8D3E1A2}" type="sibTrans" cxnId="{374EEEAD-E085-49E1-A462-8704AD5E7C20}">
      <dgm:prSet/>
      <dgm:spPr/>
      <dgm:t>
        <a:bodyPr/>
        <a:lstStyle/>
        <a:p>
          <a:endParaRPr lang="en-US"/>
        </a:p>
      </dgm:t>
    </dgm:pt>
    <dgm:pt modelId="{4345E1B8-02EC-4541-894A-5A1FC6F8E418}">
      <dgm:prSet/>
      <dgm:spPr/>
      <dgm:t>
        <a:bodyPr/>
        <a:lstStyle/>
        <a:p>
          <a:pPr>
            <a:lnSpc>
              <a:spcPct val="100000"/>
            </a:lnSpc>
          </a:pPr>
          <a:r>
            <a:rPr lang="en-US"/>
            <a:t>Local Development Environment:</a:t>
          </a:r>
        </a:p>
      </dgm:t>
    </dgm:pt>
    <dgm:pt modelId="{4C816AFD-6FAC-409E-B15D-659C434448C5}" type="parTrans" cxnId="{9966785B-0FF2-4B02-A067-2AC6F1A01A30}">
      <dgm:prSet/>
      <dgm:spPr/>
      <dgm:t>
        <a:bodyPr/>
        <a:lstStyle/>
        <a:p>
          <a:endParaRPr lang="en-US"/>
        </a:p>
      </dgm:t>
    </dgm:pt>
    <dgm:pt modelId="{93BB9312-D614-4AC8-A444-3EC537952A40}" type="sibTrans" cxnId="{9966785B-0FF2-4B02-A067-2AC6F1A01A30}">
      <dgm:prSet/>
      <dgm:spPr/>
      <dgm:t>
        <a:bodyPr/>
        <a:lstStyle/>
        <a:p>
          <a:endParaRPr lang="en-US"/>
        </a:p>
      </dgm:t>
    </dgm:pt>
    <dgm:pt modelId="{886E79BA-1C65-4638-8DD6-BD6A6B780259}">
      <dgm:prSet/>
      <dgm:spPr/>
      <dgm:t>
        <a:bodyPr/>
        <a:lstStyle/>
        <a:p>
          <a:pPr>
            <a:lnSpc>
              <a:spcPct val="100000"/>
            </a:lnSpc>
          </a:pPr>
          <a:r>
            <a:rPr lang="en-US"/>
            <a:t>Visual Code Studio</a:t>
          </a:r>
        </a:p>
      </dgm:t>
    </dgm:pt>
    <dgm:pt modelId="{D7A1A453-29E5-4FD6-828E-05F77271C40D}" type="parTrans" cxnId="{1D8709C5-3F2C-4A8A-B70F-4AAB34392777}">
      <dgm:prSet/>
      <dgm:spPr/>
      <dgm:t>
        <a:bodyPr/>
        <a:lstStyle/>
        <a:p>
          <a:endParaRPr lang="en-US"/>
        </a:p>
      </dgm:t>
    </dgm:pt>
    <dgm:pt modelId="{2FDB31AB-3C5F-4DD5-A511-F60FE31744AB}" type="sibTrans" cxnId="{1D8709C5-3F2C-4A8A-B70F-4AAB34392777}">
      <dgm:prSet/>
      <dgm:spPr/>
      <dgm:t>
        <a:bodyPr/>
        <a:lstStyle/>
        <a:p>
          <a:endParaRPr lang="en-US"/>
        </a:p>
      </dgm:t>
    </dgm:pt>
    <dgm:pt modelId="{F3AD4292-6B1B-44F3-8ED5-B7B3DB2E600C}">
      <dgm:prSet/>
      <dgm:spPr/>
      <dgm:t>
        <a:bodyPr/>
        <a:lstStyle/>
        <a:p>
          <a:pPr>
            <a:lnSpc>
              <a:spcPct val="100000"/>
            </a:lnSpc>
          </a:pPr>
          <a:r>
            <a:rPr lang="en-US"/>
            <a:t>Cloud Base Development Environments </a:t>
          </a:r>
        </a:p>
      </dgm:t>
    </dgm:pt>
    <dgm:pt modelId="{0AD0ED01-4927-441C-93C8-013B6C60A976}" type="parTrans" cxnId="{C5B63500-0585-45B2-8B02-6C119D896AE6}">
      <dgm:prSet/>
      <dgm:spPr/>
      <dgm:t>
        <a:bodyPr/>
        <a:lstStyle/>
        <a:p>
          <a:endParaRPr lang="en-US"/>
        </a:p>
      </dgm:t>
    </dgm:pt>
    <dgm:pt modelId="{17E7E041-65DE-4B16-90F6-8515D4A9A923}" type="sibTrans" cxnId="{C5B63500-0585-45B2-8B02-6C119D896AE6}">
      <dgm:prSet/>
      <dgm:spPr/>
      <dgm:t>
        <a:bodyPr/>
        <a:lstStyle/>
        <a:p>
          <a:endParaRPr lang="en-US"/>
        </a:p>
      </dgm:t>
    </dgm:pt>
    <dgm:pt modelId="{D60E6B31-BC24-4EB2-8601-0510DAE79138}">
      <dgm:prSet/>
      <dgm:spPr/>
      <dgm:t>
        <a:bodyPr/>
        <a:lstStyle/>
        <a:p>
          <a:pPr>
            <a:lnSpc>
              <a:spcPct val="100000"/>
            </a:lnSpc>
          </a:pPr>
          <a:r>
            <a:rPr lang="en-US"/>
            <a:t>Google Colab</a:t>
          </a:r>
        </a:p>
      </dgm:t>
    </dgm:pt>
    <dgm:pt modelId="{287DF432-F5EF-4E35-8EB2-15A84F68359B}" type="parTrans" cxnId="{13B4DB1D-0DC6-40EC-92F6-47FA01942409}">
      <dgm:prSet/>
      <dgm:spPr/>
      <dgm:t>
        <a:bodyPr/>
        <a:lstStyle/>
        <a:p>
          <a:endParaRPr lang="en-US"/>
        </a:p>
      </dgm:t>
    </dgm:pt>
    <dgm:pt modelId="{A9EBE90F-0268-469F-B2B2-BC0927D8C107}" type="sibTrans" cxnId="{13B4DB1D-0DC6-40EC-92F6-47FA01942409}">
      <dgm:prSet/>
      <dgm:spPr/>
      <dgm:t>
        <a:bodyPr/>
        <a:lstStyle/>
        <a:p>
          <a:endParaRPr lang="en-US"/>
        </a:p>
      </dgm:t>
    </dgm:pt>
    <dgm:pt modelId="{DC0C1307-DD4C-478E-BA22-32F6F80E3043}">
      <dgm:prSet/>
      <dgm:spPr/>
      <dgm:t>
        <a:bodyPr/>
        <a:lstStyle/>
        <a:p>
          <a:pPr>
            <a:lnSpc>
              <a:spcPct val="100000"/>
            </a:lnSpc>
          </a:pPr>
          <a:r>
            <a:rPr lang="en-US"/>
            <a:t>SageMaker Studio Lab</a:t>
          </a:r>
        </a:p>
      </dgm:t>
    </dgm:pt>
    <dgm:pt modelId="{C16AB20A-8AFA-41D9-AF73-C2A3FA365551}" type="parTrans" cxnId="{91379188-0C22-4A5B-8D40-E6B42E806749}">
      <dgm:prSet/>
      <dgm:spPr/>
      <dgm:t>
        <a:bodyPr/>
        <a:lstStyle/>
        <a:p>
          <a:endParaRPr lang="en-US"/>
        </a:p>
      </dgm:t>
    </dgm:pt>
    <dgm:pt modelId="{9D482338-BC33-4797-A33A-D4A340C7419F}" type="sibTrans" cxnId="{91379188-0C22-4A5B-8D40-E6B42E806749}">
      <dgm:prSet/>
      <dgm:spPr/>
      <dgm:t>
        <a:bodyPr/>
        <a:lstStyle/>
        <a:p>
          <a:endParaRPr lang="en-US"/>
        </a:p>
      </dgm:t>
    </dgm:pt>
    <dgm:pt modelId="{012E9E71-9FE8-48A6-A01C-436A4304D6E3}">
      <dgm:prSet/>
      <dgm:spPr/>
      <dgm:t>
        <a:bodyPr/>
        <a:lstStyle/>
        <a:p>
          <a:pPr>
            <a:lnSpc>
              <a:spcPct val="100000"/>
            </a:lnSpc>
          </a:pPr>
          <a:r>
            <a:rPr lang="en-US"/>
            <a:t>Azure AI</a:t>
          </a:r>
        </a:p>
      </dgm:t>
    </dgm:pt>
    <dgm:pt modelId="{662B05F0-9D52-4648-88D8-1C5B50E6DAF3}" type="parTrans" cxnId="{BB2AFEED-F80F-4FCE-8AAA-439B6BDF4C4C}">
      <dgm:prSet/>
      <dgm:spPr/>
      <dgm:t>
        <a:bodyPr/>
        <a:lstStyle/>
        <a:p>
          <a:endParaRPr lang="en-US"/>
        </a:p>
      </dgm:t>
    </dgm:pt>
    <dgm:pt modelId="{0B1A2511-DDE0-49FE-86ED-DC899572DF91}" type="sibTrans" cxnId="{BB2AFEED-F80F-4FCE-8AAA-439B6BDF4C4C}">
      <dgm:prSet/>
      <dgm:spPr/>
      <dgm:t>
        <a:bodyPr/>
        <a:lstStyle/>
        <a:p>
          <a:endParaRPr lang="en-US"/>
        </a:p>
      </dgm:t>
    </dgm:pt>
    <dgm:pt modelId="{0CD29201-E90B-4824-932A-9CC01B810F17}">
      <dgm:prSet/>
      <dgm:spPr/>
      <dgm:t>
        <a:bodyPr/>
        <a:lstStyle/>
        <a:p>
          <a:pPr>
            <a:lnSpc>
              <a:spcPct val="100000"/>
            </a:lnSpc>
          </a:pPr>
          <a:r>
            <a:rPr lang="en-US"/>
            <a:t>High Performance Computer </a:t>
          </a:r>
        </a:p>
      </dgm:t>
    </dgm:pt>
    <dgm:pt modelId="{9AC69011-CC4A-46BC-8AE9-A10FEDC10B71}" type="parTrans" cxnId="{79CC551C-A8E0-40A8-B490-20F12D4ECB46}">
      <dgm:prSet/>
      <dgm:spPr/>
      <dgm:t>
        <a:bodyPr/>
        <a:lstStyle/>
        <a:p>
          <a:endParaRPr lang="en-US"/>
        </a:p>
      </dgm:t>
    </dgm:pt>
    <dgm:pt modelId="{D031AF27-7E1D-4491-AB49-2987061D043E}" type="sibTrans" cxnId="{79CC551C-A8E0-40A8-B490-20F12D4ECB46}">
      <dgm:prSet/>
      <dgm:spPr/>
      <dgm:t>
        <a:bodyPr/>
        <a:lstStyle/>
        <a:p>
          <a:endParaRPr lang="en-US"/>
        </a:p>
      </dgm:t>
    </dgm:pt>
    <dgm:pt modelId="{E263BAE4-65E4-418C-89B3-292CC1CA35A1}">
      <dgm:prSet/>
      <dgm:spPr/>
      <dgm:t>
        <a:bodyPr/>
        <a:lstStyle/>
        <a:p>
          <a:pPr>
            <a:lnSpc>
              <a:spcPct val="100000"/>
            </a:lnSpc>
          </a:pPr>
          <a:r>
            <a:rPr lang="en-US"/>
            <a:t>TACC </a:t>
          </a:r>
        </a:p>
      </dgm:t>
    </dgm:pt>
    <dgm:pt modelId="{0262E2FE-569A-475B-81B6-40146653DB77}" type="parTrans" cxnId="{932F14A3-9C0C-439B-9A51-3AB513E715FB}">
      <dgm:prSet/>
      <dgm:spPr/>
      <dgm:t>
        <a:bodyPr/>
        <a:lstStyle/>
        <a:p>
          <a:endParaRPr lang="en-US"/>
        </a:p>
      </dgm:t>
    </dgm:pt>
    <dgm:pt modelId="{158F29FB-DB7F-4C10-B4CF-944777B39934}" type="sibTrans" cxnId="{932F14A3-9C0C-439B-9A51-3AB513E715FB}">
      <dgm:prSet/>
      <dgm:spPr/>
      <dgm:t>
        <a:bodyPr/>
        <a:lstStyle/>
        <a:p>
          <a:endParaRPr lang="en-US"/>
        </a:p>
      </dgm:t>
    </dgm:pt>
    <dgm:pt modelId="{D61E2EEF-8192-4872-BAD9-73BCE034F4E5}">
      <dgm:prSet/>
      <dgm:spPr/>
      <dgm:t>
        <a:bodyPr/>
        <a:lstStyle/>
        <a:p>
          <a:pPr>
            <a:lnSpc>
              <a:spcPct val="100000"/>
            </a:lnSpc>
          </a:pPr>
          <a:r>
            <a:rPr lang="en-US" dirty="0"/>
            <a:t>Code repositories and Collaboration Platforms </a:t>
          </a:r>
        </a:p>
      </dgm:t>
    </dgm:pt>
    <dgm:pt modelId="{75A032DC-835B-4E07-AC46-9B172EBAD4CB}" type="parTrans" cxnId="{9045807C-7E23-4843-ADC2-8180A06EEC8E}">
      <dgm:prSet/>
      <dgm:spPr/>
      <dgm:t>
        <a:bodyPr/>
        <a:lstStyle/>
        <a:p>
          <a:endParaRPr lang="en-US"/>
        </a:p>
      </dgm:t>
    </dgm:pt>
    <dgm:pt modelId="{F0088A98-2FA1-46B4-96A6-6B1CDDBA4B57}" type="sibTrans" cxnId="{9045807C-7E23-4843-ADC2-8180A06EEC8E}">
      <dgm:prSet/>
      <dgm:spPr/>
      <dgm:t>
        <a:bodyPr/>
        <a:lstStyle/>
        <a:p>
          <a:endParaRPr lang="en-US"/>
        </a:p>
      </dgm:t>
    </dgm:pt>
    <dgm:pt modelId="{0B983227-55E0-4203-B701-230B6924A692}">
      <dgm:prSet/>
      <dgm:spPr/>
      <dgm:t>
        <a:bodyPr/>
        <a:lstStyle/>
        <a:p>
          <a:pPr>
            <a:lnSpc>
              <a:spcPct val="100000"/>
            </a:lnSpc>
          </a:pPr>
          <a:r>
            <a:rPr lang="en-US" dirty="0"/>
            <a:t>GitHub</a:t>
          </a:r>
        </a:p>
      </dgm:t>
    </dgm:pt>
    <dgm:pt modelId="{9E88421C-D615-4394-907E-C5C39A71147E}" type="parTrans" cxnId="{3D213E96-AF47-447E-8FFD-B52913433F30}">
      <dgm:prSet/>
      <dgm:spPr/>
      <dgm:t>
        <a:bodyPr/>
        <a:lstStyle/>
        <a:p>
          <a:endParaRPr lang="en-US"/>
        </a:p>
      </dgm:t>
    </dgm:pt>
    <dgm:pt modelId="{F75D42DB-FE24-4605-B698-753385A0930B}" type="sibTrans" cxnId="{3D213E96-AF47-447E-8FFD-B52913433F30}">
      <dgm:prSet/>
      <dgm:spPr/>
      <dgm:t>
        <a:bodyPr/>
        <a:lstStyle/>
        <a:p>
          <a:endParaRPr lang="en-US"/>
        </a:p>
      </dgm:t>
    </dgm:pt>
    <dgm:pt modelId="{C1B57E1B-BAB0-4B77-90DA-495CA9A1ADBF}">
      <dgm:prSet/>
      <dgm:spPr/>
      <dgm:t>
        <a:bodyPr/>
        <a:lstStyle/>
        <a:p>
          <a:pPr>
            <a:lnSpc>
              <a:spcPct val="100000"/>
            </a:lnSpc>
          </a:pPr>
          <a:r>
            <a:rPr lang="en-US"/>
            <a:t>Hugging Face</a:t>
          </a:r>
        </a:p>
      </dgm:t>
    </dgm:pt>
    <dgm:pt modelId="{4896D67E-2994-4D89-B5FE-A7091B309C14}" type="parTrans" cxnId="{0A3306D9-8133-42B6-9ECD-4A3E1D9A3376}">
      <dgm:prSet/>
      <dgm:spPr/>
      <dgm:t>
        <a:bodyPr/>
        <a:lstStyle/>
        <a:p>
          <a:endParaRPr lang="en-US"/>
        </a:p>
      </dgm:t>
    </dgm:pt>
    <dgm:pt modelId="{09251FE3-F739-4E64-8D98-8245F9BEEB17}" type="sibTrans" cxnId="{0A3306D9-8133-42B6-9ECD-4A3E1D9A3376}">
      <dgm:prSet/>
      <dgm:spPr/>
      <dgm:t>
        <a:bodyPr/>
        <a:lstStyle/>
        <a:p>
          <a:endParaRPr lang="en-US"/>
        </a:p>
      </dgm:t>
    </dgm:pt>
    <dgm:pt modelId="{4E089B10-7DA7-4FC8-9C23-EFD966F74F8E}" type="pres">
      <dgm:prSet presAssocID="{BC50B812-5EEA-4837-BF1F-E6C9B27D8FD2}" presName="root" presStyleCnt="0">
        <dgm:presLayoutVars>
          <dgm:dir/>
          <dgm:resizeHandles val="exact"/>
        </dgm:presLayoutVars>
      </dgm:prSet>
      <dgm:spPr/>
    </dgm:pt>
    <dgm:pt modelId="{207C0F78-61CE-4617-80A5-6FA1DA668856}" type="pres">
      <dgm:prSet presAssocID="{657AF199-3CDE-46FE-A3C6-9B9B0DCB2735}" presName="compNode" presStyleCnt="0"/>
      <dgm:spPr/>
    </dgm:pt>
    <dgm:pt modelId="{6D3EC735-502A-441F-9B27-4A9CFAD9FB0F}" type="pres">
      <dgm:prSet presAssocID="{657AF199-3CDE-46FE-A3C6-9B9B0DCB2735}" presName="bgRect" presStyleLbl="bgShp" presStyleIdx="0" presStyleCnt="6"/>
      <dgm:spPr/>
    </dgm:pt>
    <dgm:pt modelId="{68AFD13F-F79F-44A4-A8AC-9BF3C8DD201F}" type="pres">
      <dgm:prSet presAssocID="{657AF199-3CDE-46FE-A3C6-9B9B0DCB27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on Shelf"/>
        </a:ext>
      </dgm:extLst>
    </dgm:pt>
    <dgm:pt modelId="{08FA884B-356F-406A-827B-36CACC12AE4A}" type="pres">
      <dgm:prSet presAssocID="{657AF199-3CDE-46FE-A3C6-9B9B0DCB2735}" presName="spaceRect" presStyleCnt="0"/>
      <dgm:spPr/>
    </dgm:pt>
    <dgm:pt modelId="{688E4CA4-5E46-468B-8321-0F60C89A49AE}" type="pres">
      <dgm:prSet presAssocID="{657AF199-3CDE-46FE-A3C6-9B9B0DCB2735}" presName="parTx" presStyleLbl="revTx" presStyleIdx="0" presStyleCnt="10">
        <dgm:presLayoutVars>
          <dgm:chMax val="0"/>
          <dgm:chPref val="0"/>
        </dgm:presLayoutVars>
      </dgm:prSet>
      <dgm:spPr/>
    </dgm:pt>
    <dgm:pt modelId="{CC39904D-CA48-4B1A-A89C-519C1BA53159}" type="pres">
      <dgm:prSet presAssocID="{EDE66481-A476-4F9A-95C7-6894E12F30A0}" presName="sibTrans" presStyleCnt="0"/>
      <dgm:spPr/>
    </dgm:pt>
    <dgm:pt modelId="{3BFF8D01-FD26-42CC-8292-B1414D6D6890}" type="pres">
      <dgm:prSet presAssocID="{48C1C8CF-961A-47A7-A471-D4FB461B556F}" presName="compNode" presStyleCnt="0"/>
      <dgm:spPr/>
    </dgm:pt>
    <dgm:pt modelId="{0D876056-45F6-4DEF-95E7-66D68DF702AC}" type="pres">
      <dgm:prSet presAssocID="{48C1C8CF-961A-47A7-A471-D4FB461B556F}" presName="bgRect" presStyleLbl="bgShp" presStyleIdx="1" presStyleCnt="6"/>
      <dgm:spPr/>
    </dgm:pt>
    <dgm:pt modelId="{7ECE0235-4A44-424F-A677-87F75C1F16A4}" type="pres">
      <dgm:prSet presAssocID="{48C1C8CF-961A-47A7-A471-D4FB461B556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2C9E8A0C-783A-46D8-829B-6917B503801E}" type="pres">
      <dgm:prSet presAssocID="{48C1C8CF-961A-47A7-A471-D4FB461B556F}" presName="spaceRect" presStyleCnt="0"/>
      <dgm:spPr/>
    </dgm:pt>
    <dgm:pt modelId="{43C29D73-F10F-4E6B-BF23-B7A2F46AD43F}" type="pres">
      <dgm:prSet presAssocID="{48C1C8CF-961A-47A7-A471-D4FB461B556F}" presName="parTx" presStyleLbl="revTx" presStyleIdx="1" presStyleCnt="10">
        <dgm:presLayoutVars>
          <dgm:chMax val="0"/>
          <dgm:chPref val="0"/>
        </dgm:presLayoutVars>
      </dgm:prSet>
      <dgm:spPr/>
    </dgm:pt>
    <dgm:pt modelId="{C71E9FF7-FB17-4ADC-8DC6-F2B16ACB8AD6}" type="pres">
      <dgm:prSet presAssocID="{82869B97-AD9D-44A3-B1A4-E3D9C8D3E1A2}" presName="sibTrans" presStyleCnt="0"/>
      <dgm:spPr/>
    </dgm:pt>
    <dgm:pt modelId="{D36083BF-135F-47F7-95AC-A5BD3CD5B3C1}" type="pres">
      <dgm:prSet presAssocID="{4345E1B8-02EC-4541-894A-5A1FC6F8E418}" presName="compNode" presStyleCnt="0"/>
      <dgm:spPr/>
    </dgm:pt>
    <dgm:pt modelId="{7870CF51-723F-4527-8B18-BDD73B21464C}" type="pres">
      <dgm:prSet presAssocID="{4345E1B8-02EC-4541-894A-5A1FC6F8E418}" presName="bgRect" presStyleLbl="bgShp" presStyleIdx="2" presStyleCnt="6"/>
      <dgm:spPr/>
    </dgm:pt>
    <dgm:pt modelId="{325B97E2-C41F-4C6D-91D6-DB34C48EF31F}" type="pres">
      <dgm:prSet presAssocID="{4345E1B8-02EC-4541-894A-5A1FC6F8E41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B8E05392-134A-42FD-8E86-68F53F3F5024}" type="pres">
      <dgm:prSet presAssocID="{4345E1B8-02EC-4541-894A-5A1FC6F8E418}" presName="spaceRect" presStyleCnt="0"/>
      <dgm:spPr/>
    </dgm:pt>
    <dgm:pt modelId="{12CA8449-ABE2-4A1E-885A-4E0260E28413}" type="pres">
      <dgm:prSet presAssocID="{4345E1B8-02EC-4541-894A-5A1FC6F8E418}" presName="parTx" presStyleLbl="revTx" presStyleIdx="2" presStyleCnt="10">
        <dgm:presLayoutVars>
          <dgm:chMax val="0"/>
          <dgm:chPref val="0"/>
        </dgm:presLayoutVars>
      </dgm:prSet>
      <dgm:spPr/>
    </dgm:pt>
    <dgm:pt modelId="{A89A858B-E132-4FBC-9E13-DAA7E3F30EC6}" type="pres">
      <dgm:prSet presAssocID="{4345E1B8-02EC-4541-894A-5A1FC6F8E418}" presName="desTx" presStyleLbl="revTx" presStyleIdx="3" presStyleCnt="10">
        <dgm:presLayoutVars/>
      </dgm:prSet>
      <dgm:spPr/>
    </dgm:pt>
    <dgm:pt modelId="{964473A3-19CF-4B8C-B7C7-8D6A7385A8A2}" type="pres">
      <dgm:prSet presAssocID="{93BB9312-D614-4AC8-A444-3EC537952A40}" presName="sibTrans" presStyleCnt="0"/>
      <dgm:spPr/>
    </dgm:pt>
    <dgm:pt modelId="{CD20C201-7032-40A6-BEB7-8105A1E90DCF}" type="pres">
      <dgm:prSet presAssocID="{F3AD4292-6B1B-44F3-8ED5-B7B3DB2E600C}" presName="compNode" presStyleCnt="0"/>
      <dgm:spPr/>
    </dgm:pt>
    <dgm:pt modelId="{C1B6246F-846F-4D03-9A84-7839C60E4A6F}" type="pres">
      <dgm:prSet presAssocID="{F3AD4292-6B1B-44F3-8ED5-B7B3DB2E600C}" presName="bgRect" presStyleLbl="bgShp" presStyleIdx="3" presStyleCnt="6"/>
      <dgm:spPr/>
    </dgm:pt>
    <dgm:pt modelId="{6F4C68D4-4927-4361-B75D-77994AF3C4CD}" type="pres">
      <dgm:prSet presAssocID="{F3AD4292-6B1B-44F3-8ED5-B7B3DB2E600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557CA5FF-C811-44B6-8041-C7282ECE90A1}" type="pres">
      <dgm:prSet presAssocID="{F3AD4292-6B1B-44F3-8ED5-B7B3DB2E600C}" presName="spaceRect" presStyleCnt="0"/>
      <dgm:spPr/>
    </dgm:pt>
    <dgm:pt modelId="{3256FA3A-8945-4395-9A5D-6AA0950473DD}" type="pres">
      <dgm:prSet presAssocID="{F3AD4292-6B1B-44F3-8ED5-B7B3DB2E600C}" presName="parTx" presStyleLbl="revTx" presStyleIdx="4" presStyleCnt="10">
        <dgm:presLayoutVars>
          <dgm:chMax val="0"/>
          <dgm:chPref val="0"/>
        </dgm:presLayoutVars>
      </dgm:prSet>
      <dgm:spPr/>
    </dgm:pt>
    <dgm:pt modelId="{628C3D2A-6027-46EB-B9C2-0621883B9FF2}" type="pres">
      <dgm:prSet presAssocID="{F3AD4292-6B1B-44F3-8ED5-B7B3DB2E600C}" presName="desTx" presStyleLbl="revTx" presStyleIdx="5" presStyleCnt="10">
        <dgm:presLayoutVars/>
      </dgm:prSet>
      <dgm:spPr/>
    </dgm:pt>
    <dgm:pt modelId="{4DC6551F-471A-4719-B5FB-B7ACDD3CEE10}" type="pres">
      <dgm:prSet presAssocID="{17E7E041-65DE-4B16-90F6-8515D4A9A923}" presName="sibTrans" presStyleCnt="0"/>
      <dgm:spPr/>
    </dgm:pt>
    <dgm:pt modelId="{CB66C986-F5C4-406E-9827-1473C9EDE0C3}" type="pres">
      <dgm:prSet presAssocID="{0CD29201-E90B-4824-932A-9CC01B810F17}" presName="compNode" presStyleCnt="0"/>
      <dgm:spPr/>
    </dgm:pt>
    <dgm:pt modelId="{5A983AB1-1E21-4CEF-9980-4A71F06E2656}" type="pres">
      <dgm:prSet presAssocID="{0CD29201-E90B-4824-932A-9CC01B810F17}" presName="bgRect" presStyleLbl="bgShp" presStyleIdx="4" presStyleCnt="6"/>
      <dgm:spPr/>
    </dgm:pt>
    <dgm:pt modelId="{412DE35B-BF1A-4813-9C52-2C23DA52CE89}" type="pres">
      <dgm:prSet presAssocID="{0CD29201-E90B-4824-932A-9CC01B810F1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66779FBD-9158-4A37-83C0-2F4A28A4F677}" type="pres">
      <dgm:prSet presAssocID="{0CD29201-E90B-4824-932A-9CC01B810F17}" presName="spaceRect" presStyleCnt="0"/>
      <dgm:spPr/>
    </dgm:pt>
    <dgm:pt modelId="{03ECA7DB-64A9-40CD-A5A2-E52AB1DC869C}" type="pres">
      <dgm:prSet presAssocID="{0CD29201-E90B-4824-932A-9CC01B810F17}" presName="parTx" presStyleLbl="revTx" presStyleIdx="6" presStyleCnt="10">
        <dgm:presLayoutVars>
          <dgm:chMax val="0"/>
          <dgm:chPref val="0"/>
        </dgm:presLayoutVars>
      </dgm:prSet>
      <dgm:spPr/>
    </dgm:pt>
    <dgm:pt modelId="{F167FF69-4C61-499A-A129-911A4D1BCC29}" type="pres">
      <dgm:prSet presAssocID="{0CD29201-E90B-4824-932A-9CC01B810F17}" presName="desTx" presStyleLbl="revTx" presStyleIdx="7" presStyleCnt="10">
        <dgm:presLayoutVars/>
      </dgm:prSet>
      <dgm:spPr/>
    </dgm:pt>
    <dgm:pt modelId="{75128D73-6C2D-4B70-AAB7-AD4954D2BD17}" type="pres">
      <dgm:prSet presAssocID="{D031AF27-7E1D-4491-AB49-2987061D043E}" presName="sibTrans" presStyleCnt="0"/>
      <dgm:spPr/>
    </dgm:pt>
    <dgm:pt modelId="{D43CDA2F-4C21-42FE-B2F7-5BB07D276CF2}" type="pres">
      <dgm:prSet presAssocID="{D61E2EEF-8192-4872-BAD9-73BCE034F4E5}" presName="compNode" presStyleCnt="0"/>
      <dgm:spPr/>
    </dgm:pt>
    <dgm:pt modelId="{5A4D8D8B-D779-4ABA-83BB-862FB70A0D15}" type="pres">
      <dgm:prSet presAssocID="{D61E2EEF-8192-4872-BAD9-73BCE034F4E5}" presName="bgRect" presStyleLbl="bgShp" presStyleIdx="5" presStyleCnt="6"/>
      <dgm:spPr/>
    </dgm:pt>
    <dgm:pt modelId="{D63BC43F-0AEB-41D4-A4B8-4BE68DB1974F}" type="pres">
      <dgm:prSet presAssocID="{D61E2EEF-8192-4872-BAD9-73BCE034F4E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BE5E58FD-DE76-4B8C-ADA9-6C7D6B0FE29D}" type="pres">
      <dgm:prSet presAssocID="{D61E2EEF-8192-4872-BAD9-73BCE034F4E5}" presName="spaceRect" presStyleCnt="0"/>
      <dgm:spPr/>
    </dgm:pt>
    <dgm:pt modelId="{6656235B-9923-4DA3-B4F6-D2302C815732}" type="pres">
      <dgm:prSet presAssocID="{D61E2EEF-8192-4872-BAD9-73BCE034F4E5}" presName="parTx" presStyleLbl="revTx" presStyleIdx="8" presStyleCnt="10">
        <dgm:presLayoutVars>
          <dgm:chMax val="0"/>
          <dgm:chPref val="0"/>
        </dgm:presLayoutVars>
      </dgm:prSet>
      <dgm:spPr/>
    </dgm:pt>
    <dgm:pt modelId="{7C4F6FA1-BB18-4798-921F-CAAFC28D2472}" type="pres">
      <dgm:prSet presAssocID="{D61E2EEF-8192-4872-BAD9-73BCE034F4E5}" presName="desTx" presStyleLbl="revTx" presStyleIdx="9" presStyleCnt="10">
        <dgm:presLayoutVars/>
      </dgm:prSet>
      <dgm:spPr/>
    </dgm:pt>
  </dgm:ptLst>
  <dgm:cxnLst>
    <dgm:cxn modelId="{C5B63500-0585-45B2-8B02-6C119D896AE6}" srcId="{BC50B812-5EEA-4837-BF1F-E6C9B27D8FD2}" destId="{F3AD4292-6B1B-44F3-8ED5-B7B3DB2E600C}" srcOrd="3" destOrd="0" parTransId="{0AD0ED01-4927-441C-93C8-013B6C60A976}" sibTransId="{17E7E041-65DE-4B16-90F6-8515D4A9A923}"/>
    <dgm:cxn modelId="{79CC551C-A8E0-40A8-B490-20F12D4ECB46}" srcId="{BC50B812-5EEA-4837-BF1F-E6C9B27D8FD2}" destId="{0CD29201-E90B-4824-932A-9CC01B810F17}" srcOrd="4" destOrd="0" parTransId="{9AC69011-CC4A-46BC-8AE9-A10FEDC10B71}" sibTransId="{D031AF27-7E1D-4491-AB49-2987061D043E}"/>
    <dgm:cxn modelId="{13B4DB1D-0DC6-40EC-92F6-47FA01942409}" srcId="{F3AD4292-6B1B-44F3-8ED5-B7B3DB2E600C}" destId="{D60E6B31-BC24-4EB2-8601-0510DAE79138}" srcOrd="0" destOrd="0" parTransId="{287DF432-F5EF-4E35-8EB2-15A84F68359B}" sibTransId="{A9EBE90F-0268-469F-B2B2-BC0927D8C107}"/>
    <dgm:cxn modelId="{33561932-334C-4AD3-A4BB-E8CD3D4AC604}" type="presOf" srcId="{F3AD4292-6B1B-44F3-8ED5-B7B3DB2E600C}" destId="{3256FA3A-8945-4395-9A5D-6AA0950473DD}" srcOrd="0" destOrd="0" presId="urn:microsoft.com/office/officeart/2018/2/layout/IconVerticalSolidList"/>
    <dgm:cxn modelId="{1901325B-ABD3-4D75-85ED-2C0F4EC35B1E}" type="presOf" srcId="{BC50B812-5EEA-4837-BF1F-E6C9B27D8FD2}" destId="{4E089B10-7DA7-4FC8-9C23-EFD966F74F8E}" srcOrd="0" destOrd="0" presId="urn:microsoft.com/office/officeart/2018/2/layout/IconVerticalSolidList"/>
    <dgm:cxn modelId="{9966785B-0FF2-4B02-A067-2AC6F1A01A30}" srcId="{BC50B812-5EEA-4837-BF1F-E6C9B27D8FD2}" destId="{4345E1B8-02EC-4541-894A-5A1FC6F8E418}" srcOrd="2" destOrd="0" parTransId="{4C816AFD-6FAC-409E-B15D-659C434448C5}" sibTransId="{93BB9312-D614-4AC8-A444-3EC537952A40}"/>
    <dgm:cxn modelId="{DD65ED6A-7E2F-4607-9794-23208F539AF9}" type="presOf" srcId="{E263BAE4-65E4-418C-89B3-292CC1CA35A1}" destId="{F167FF69-4C61-499A-A129-911A4D1BCC29}" srcOrd="0" destOrd="0" presId="urn:microsoft.com/office/officeart/2018/2/layout/IconVerticalSolidList"/>
    <dgm:cxn modelId="{9B0B8E4F-9B60-4DDE-B2D4-A7941FA60496}" type="presOf" srcId="{D61E2EEF-8192-4872-BAD9-73BCE034F4E5}" destId="{6656235B-9923-4DA3-B4F6-D2302C815732}" srcOrd="0" destOrd="0" presId="urn:microsoft.com/office/officeart/2018/2/layout/IconVerticalSolidList"/>
    <dgm:cxn modelId="{0417F574-9994-4814-A3BF-7197838E8C34}" type="presOf" srcId="{48C1C8CF-961A-47A7-A471-D4FB461B556F}" destId="{43C29D73-F10F-4E6B-BF23-B7A2F46AD43F}" srcOrd="0" destOrd="0" presId="urn:microsoft.com/office/officeart/2018/2/layout/IconVerticalSolidList"/>
    <dgm:cxn modelId="{B5D76376-77C1-4B7D-BBAC-DBE047D1220B}" type="presOf" srcId="{657AF199-3CDE-46FE-A3C6-9B9B0DCB2735}" destId="{688E4CA4-5E46-468B-8321-0F60C89A49AE}" srcOrd="0" destOrd="0" presId="urn:microsoft.com/office/officeart/2018/2/layout/IconVerticalSolidList"/>
    <dgm:cxn modelId="{9045807C-7E23-4843-ADC2-8180A06EEC8E}" srcId="{BC50B812-5EEA-4837-BF1F-E6C9B27D8FD2}" destId="{D61E2EEF-8192-4872-BAD9-73BCE034F4E5}" srcOrd="5" destOrd="0" parTransId="{75A032DC-835B-4E07-AC46-9B172EBAD4CB}" sibTransId="{F0088A98-2FA1-46B4-96A6-6B1CDDBA4B57}"/>
    <dgm:cxn modelId="{1CDF0A7D-A6DB-4F1E-8ABE-A2A12EE46245}" type="presOf" srcId="{C1B57E1B-BAB0-4B77-90DA-495CA9A1ADBF}" destId="{7C4F6FA1-BB18-4798-921F-CAAFC28D2472}" srcOrd="0" destOrd="1" presId="urn:microsoft.com/office/officeart/2018/2/layout/IconVerticalSolidList"/>
    <dgm:cxn modelId="{19D86E7F-CF39-4C35-9BC7-F8D8CD5B27F2}" type="presOf" srcId="{886E79BA-1C65-4638-8DD6-BD6A6B780259}" destId="{A89A858B-E132-4FBC-9E13-DAA7E3F30EC6}" srcOrd="0" destOrd="0" presId="urn:microsoft.com/office/officeart/2018/2/layout/IconVerticalSolidList"/>
    <dgm:cxn modelId="{0FB91680-78D2-45BA-84A1-57D4B3521290}" type="presOf" srcId="{012E9E71-9FE8-48A6-A01C-436A4304D6E3}" destId="{628C3D2A-6027-46EB-B9C2-0621883B9FF2}" srcOrd="0" destOrd="2" presId="urn:microsoft.com/office/officeart/2018/2/layout/IconVerticalSolidList"/>
    <dgm:cxn modelId="{CC8CC386-6935-4EEB-ACD6-75CBCF0A96AD}" type="presOf" srcId="{4345E1B8-02EC-4541-894A-5A1FC6F8E418}" destId="{12CA8449-ABE2-4A1E-885A-4E0260E28413}" srcOrd="0" destOrd="0" presId="urn:microsoft.com/office/officeart/2018/2/layout/IconVerticalSolidList"/>
    <dgm:cxn modelId="{91379188-0C22-4A5B-8D40-E6B42E806749}" srcId="{F3AD4292-6B1B-44F3-8ED5-B7B3DB2E600C}" destId="{DC0C1307-DD4C-478E-BA22-32F6F80E3043}" srcOrd="1" destOrd="0" parTransId="{C16AB20A-8AFA-41D9-AF73-C2A3FA365551}" sibTransId="{9D482338-BC33-4797-A33A-D4A340C7419F}"/>
    <dgm:cxn modelId="{3D213E96-AF47-447E-8FFD-B52913433F30}" srcId="{D61E2EEF-8192-4872-BAD9-73BCE034F4E5}" destId="{0B983227-55E0-4203-B701-230B6924A692}" srcOrd="0" destOrd="0" parTransId="{9E88421C-D615-4394-907E-C5C39A71147E}" sibTransId="{F75D42DB-FE24-4605-B698-753385A0930B}"/>
    <dgm:cxn modelId="{932F14A3-9C0C-439B-9A51-3AB513E715FB}" srcId="{0CD29201-E90B-4824-932A-9CC01B810F17}" destId="{E263BAE4-65E4-418C-89B3-292CC1CA35A1}" srcOrd="0" destOrd="0" parTransId="{0262E2FE-569A-475B-81B6-40146653DB77}" sibTransId="{158F29FB-DB7F-4C10-B4CF-944777B39934}"/>
    <dgm:cxn modelId="{09FAE9A4-96EF-4074-A352-76ED9C624062}" srcId="{BC50B812-5EEA-4837-BF1F-E6C9B27D8FD2}" destId="{657AF199-3CDE-46FE-A3C6-9B9B0DCB2735}" srcOrd="0" destOrd="0" parTransId="{5513BB93-D1AF-411A-9A63-9FC2E92328D3}" sibTransId="{EDE66481-A476-4F9A-95C7-6894E12F30A0}"/>
    <dgm:cxn modelId="{792633AB-A321-46F8-8747-04DF09F63F3B}" type="presOf" srcId="{DC0C1307-DD4C-478E-BA22-32F6F80E3043}" destId="{628C3D2A-6027-46EB-B9C2-0621883B9FF2}" srcOrd="0" destOrd="1" presId="urn:microsoft.com/office/officeart/2018/2/layout/IconVerticalSolidList"/>
    <dgm:cxn modelId="{AB94EDAC-58AF-4919-A6CF-D014FF792F9E}" type="presOf" srcId="{D60E6B31-BC24-4EB2-8601-0510DAE79138}" destId="{628C3D2A-6027-46EB-B9C2-0621883B9FF2}" srcOrd="0" destOrd="0" presId="urn:microsoft.com/office/officeart/2018/2/layout/IconVerticalSolidList"/>
    <dgm:cxn modelId="{374EEEAD-E085-49E1-A462-8704AD5E7C20}" srcId="{BC50B812-5EEA-4837-BF1F-E6C9B27D8FD2}" destId="{48C1C8CF-961A-47A7-A471-D4FB461B556F}" srcOrd="1" destOrd="0" parTransId="{2A56A65B-E90A-4AB7-B505-9E6EB1E36F70}" sibTransId="{82869B97-AD9D-44A3-B1A4-E3D9C8D3E1A2}"/>
    <dgm:cxn modelId="{A419BCB5-C6E5-4804-A083-08FBF23E24B7}" type="presOf" srcId="{0B983227-55E0-4203-B701-230B6924A692}" destId="{7C4F6FA1-BB18-4798-921F-CAAFC28D2472}" srcOrd="0" destOrd="0" presId="urn:microsoft.com/office/officeart/2018/2/layout/IconVerticalSolidList"/>
    <dgm:cxn modelId="{1D8709C5-3F2C-4A8A-B70F-4AAB34392777}" srcId="{4345E1B8-02EC-4541-894A-5A1FC6F8E418}" destId="{886E79BA-1C65-4638-8DD6-BD6A6B780259}" srcOrd="0" destOrd="0" parTransId="{D7A1A453-29E5-4FD6-828E-05F77271C40D}" sibTransId="{2FDB31AB-3C5F-4DD5-A511-F60FE31744AB}"/>
    <dgm:cxn modelId="{0A3306D9-8133-42B6-9ECD-4A3E1D9A3376}" srcId="{D61E2EEF-8192-4872-BAD9-73BCE034F4E5}" destId="{C1B57E1B-BAB0-4B77-90DA-495CA9A1ADBF}" srcOrd="1" destOrd="0" parTransId="{4896D67E-2994-4D89-B5FE-A7091B309C14}" sibTransId="{09251FE3-F739-4E64-8D98-8245F9BEEB17}"/>
    <dgm:cxn modelId="{051D84E4-D1EB-4050-929E-A6CBF6EA8387}" type="presOf" srcId="{0CD29201-E90B-4824-932A-9CC01B810F17}" destId="{03ECA7DB-64A9-40CD-A5A2-E52AB1DC869C}" srcOrd="0" destOrd="0" presId="urn:microsoft.com/office/officeart/2018/2/layout/IconVerticalSolidList"/>
    <dgm:cxn modelId="{BB2AFEED-F80F-4FCE-8AAA-439B6BDF4C4C}" srcId="{F3AD4292-6B1B-44F3-8ED5-B7B3DB2E600C}" destId="{012E9E71-9FE8-48A6-A01C-436A4304D6E3}" srcOrd="2" destOrd="0" parTransId="{662B05F0-9D52-4648-88D8-1C5B50E6DAF3}" sibTransId="{0B1A2511-DDE0-49FE-86ED-DC899572DF91}"/>
    <dgm:cxn modelId="{F0DD4031-CC6D-4FC4-96D0-DE3DB94F2EE2}" type="presParOf" srcId="{4E089B10-7DA7-4FC8-9C23-EFD966F74F8E}" destId="{207C0F78-61CE-4617-80A5-6FA1DA668856}" srcOrd="0" destOrd="0" presId="urn:microsoft.com/office/officeart/2018/2/layout/IconVerticalSolidList"/>
    <dgm:cxn modelId="{0A7E2B5D-680F-4074-85E9-086DB4046FC9}" type="presParOf" srcId="{207C0F78-61CE-4617-80A5-6FA1DA668856}" destId="{6D3EC735-502A-441F-9B27-4A9CFAD9FB0F}" srcOrd="0" destOrd="0" presId="urn:microsoft.com/office/officeart/2018/2/layout/IconVerticalSolidList"/>
    <dgm:cxn modelId="{7041325E-7A86-475E-92EF-78A6B959C2BF}" type="presParOf" srcId="{207C0F78-61CE-4617-80A5-6FA1DA668856}" destId="{68AFD13F-F79F-44A4-A8AC-9BF3C8DD201F}" srcOrd="1" destOrd="0" presId="urn:microsoft.com/office/officeart/2018/2/layout/IconVerticalSolidList"/>
    <dgm:cxn modelId="{C408DEFC-7BB9-4170-9F49-6F2E8140E2E3}" type="presParOf" srcId="{207C0F78-61CE-4617-80A5-6FA1DA668856}" destId="{08FA884B-356F-406A-827B-36CACC12AE4A}" srcOrd="2" destOrd="0" presId="urn:microsoft.com/office/officeart/2018/2/layout/IconVerticalSolidList"/>
    <dgm:cxn modelId="{A84F5A75-4810-4322-95A3-637215589965}" type="presParOf" srcId="{207C0F78-61CE-4617-80A5-6FA1DA668856}" destId="{688E4CA4-5E46-468B-8321-0F60C89A49AE}" srcOrd="3" destOrd="0" presId="urn:microsoft.com/office/officeart/2018/2/layout/IconVerticalSolidList"/>
    <dgm:cxn modelId="{13E1E0BA-35F0-4DF1-9CD7-C25C35E5AACA}" type="presParOf" srcId="{4E089B10-7DA7-4FC8-9C23-EFD966F74F8E}" destId="{CC39904D-CA48-4B1A-A89C-519C1BA53159}" srcOrd="1" destOrd="0" presId="urn:microsoft.com/office/officeart/2018/2/layout/IconVerticalSolidList"/>
    <dgm:cxn modelId="{131E7D38-ABE4-418C-8359-354A149FF93E}" type="presParOf" srcId="{4E089B10-7DA7-4FC8-9C23-EFD966F74F8E}" destId="{3BFF8D01-FD26-42CC-8292-B1414D6D6890}" srcOrd="2" destOrd="0" presId="urn:microsoft.com/office/officeart/2018/2/layout/IconVerticalSolidList"/>
    <dgm:cxn modelId="{E135F73F-20CD-42C3-9541-207F946A001B}" type="presParOf" srcId="{3BFF8D01-FD26-42CC-8292-B1414D6D6890}" destId="{0D876056-45F6-4DEF-95E7-66D68DF702AC}" srcOrd="0" destOrd="0" presId="urn:microsoft.com/office/officeart/2018/2/layout/IconVerticalSolidList"/>
    <dgm:cxn modelId="{57F393FD-BCF3-44C2-AE1D-B8133DB61114}" type="presParOf" srcId="{3BFF8D01-FD26-42CC-8292-B1414D6D6890}" destId="{7ECE0235-4A44-424F-A677-87F75C1F16A4}" srcOrd="1" destOrd="0" presId="urn:microsoft.com/office/officeart/2018/2/layout/IconVerticalSolidList"/>
    <dgm:cxn modelId="{819BA244-0AD3-4632-BB53-31DBA61F39A7}" type="presParOf" srcId="{3BFF8D01-FD26-42CC-8292-B1414D6D6890}" destId="{2C9E8A0C-783A-46D8-829B-6917B503801E}" srcOrd="2" destOrd="0" presId="urn:microsoft.com/office/officeart/2018/2/layout/IconVerticalSolidList"/>
    <dgm:cxn modelId="{516CC9F6-AE1F-4772-B137-ADB15A7DF64E}" type="presParOf" srcId="{3BFF8D01-FD26-42CC-8292-B1414D6D6890}" destId="{43C29D73-F10F-4E6B-BF23-B7A2F46AD43F}" srcOrd="3" destOrd="0" presId="urn:microsoft.com/office/officeart/2018/2/layout/IconVerticalSolidList"/>
    <dgm:cxn modelId="{BBAF7D9D-763E-4C6F-96F0-C3FF57563D69}" type="presParOf" srcId="{4E089B10-7DA7-4FC8-9C23-EFD966F74F8E}" destId="{C71E9FF7-FB17-4ADC-8DC6-F2B16ACB8AD6}" srcOrd="3" destOrd="0" presId="urn:microsoft.com/office/officeart/2018/2/layout/IconVerticalSolidList"/>
    <dgm:cxn modelId="{D064FC8D-5C50-4F03-BCB9-D2215B0D409F}" type="presParOf" srcId="{4E089B10-7DA7-4FC8-9C23-EFD966F74F8E}" destId="{D36083BF-135F-47F7-95AC-A5BD3CD5B3C1}" srcOrd="4" destOrd="0" presId="urn:microsoft.com/office/officeart/2018/2/layout/IconVerticalSolidList"/>
    <dgm:cxn modelId="{A90448FD-98BF-4C1C-B911-17F1EE777153}" type="presParOf" srcId="{D36083BF-135F-47F7-95AC-A5BD3CD5B3C1}" destId="{7870CF51-723F-4527-8B18-BDD73B21464C}" srcOrd="0" destOrd="0" presId="urn:microsoft.com/office/officeart/2018/2/layout/IconVerticalSolidList"/>
    <dgm:cxn modelId="{FF944AD5-AF2A-46DD-A0BA-554EDA2B81E5}" type="presParOf" srcId="{D36083BF-135F-47F7-95AC-A5BD3CD5B3C1}" destId="{325B97E2-C41F-4C6D-91D6-DB34C48EF31F}" srcOrd="1" destOrd="0" presId="urn:microsoft.com/office/officeart/2018/2/layout/IconVerticalSolidList"/>
    <dgm:cxn modelId="{99A823EA-0062-41DF-BE83-12726774DBBE}" type="presParOf" srcId="{D36083BF-135F-47F7-95AC-A5BD3CD5B3C1}" destId="{B8E05392-134A-42FD-8E86-68F53F3F5024}" srcOrd="2" destOrd="0" presId="urn:microsoft.com/office/officeart/2018/2/layout/IconVerticalSolidList"/>
    <dgm:cxn modelId="{50F95261-F8FD-4ABA-832C-57A1E8024EAB}" type="presParOf" srcId="{D36083BF-135F-47F7-95AC-A5BD3CD5B3C1}" destId="{12CA8449-ABE2-4A1E-885A-4E0260E28413}" srcOrd="3" destOrd="0" presId="urn:microsoft.com/office/officeart/2018/2/layout/IconVerticalSolidList"/>
    <dgm:cxn modelId="{DD85057A-EAAD-42A7-8FEE-8224B1EE4247}" type="presParOf" srcId="{D36083BF-135F-47F7-95AC-A5BD3CD5B3C1}" destId="{A89A858B-E132-4FBC-9E13-DAA7E3F30EC6}" srcOrd="4" destOrd="0" presId="urn:microsoft.com/office/officeart/2018/2/layout/IconVerticalSolidList"/>
    <dgm:cxn modelId="{F6FD8996-00B6-49F6-A956-16EDDF61F741}" type="presParOf" srcId="{4E089B10-7DA7-4FC8-9C23-EFD966F74F8E}" destId="{964473A3-19CF-4B8C-B7C7-8D6A7385A8A2}" srcOrd="5" destOrd="0" presId="urn:microsoft.com/office/officeart/2018/2/layout/IconVerticalSolidList"/>
    <dgm:cxn modelId="{D1CC332E-2DB7-4C10-8FE1-D3D75E5CF0C5}" type="presParOf" srcId="{4E089B10-7DA7-4FC8-9C23-EFD966F74F8E}" destId="{CD20C201-7032-40A6-BEB7-8105A1E90DCF}" srcOrd="6" destOrd="0" presId="urn:microsoft.com/office/officeart/2018/2/layout/IconVerticalSolidList"/>
    <dgm:cxn modelId="{8505E96F-CC25-4C5C-94F5-140A9387955B}" type="presParOf" srcId="{CD20C201-7032-40A6-BEB7-8105A1E90DCF}" destId="{C1B6246F-846F-4D03-9A84-7839C60E4A6F}" srcOrd="0" destOrd="0" presId="urn:microsoft.com/office/officeart/2018/2/layout/IconVerticalSolidList"/>
    <dgm:cxn modelId="{9448541F-5B4D-4288-A385-7C4ED2608F1A}" type="presParOf" srcId="{CD20C201-7032-40A6-BEB7-8105A1E90DCF}" destId="{6F4C68D4-4927-4361-B75D-77994AF3C4CD}" srcOrd="1" destOrd="0" presId="urn:microsoft.com/office/officeart/2018/2/layout/IconVerticalSolidList"/>
    <dgm:cxn modelId="{9DAC9A35-1646-49DB-9D3E-53586DFF3233}" type="presParOf" srcId="{CD20C201-7032-40A6-BEB7-8105A1E90DCF}" destId="{557CA5FF-C811-44B6-8041-C7282ECE90A1}" srcOrd="2" destOrd="0" presId="urn:microsoft.com/office/officeart/2018/2/layout/IconVerticalSolidList"/>
    <dgm:cxn modelId="{D513AB3F-C9AE-4DD7-B1E5-82D3E721C346}" type="presParOf" srcId="{CD20C201-7032-40A6-BEB7-8105A1E90DCF}" destId="{3256FA3A-8945-4395-9A5D-6AA0950473DD}" srcOrd="3" destOrd="0" presId="urn:microsoft.com/office/officeart/2018/2/layout/IconVerticalSolidList"/>
    <dgm:cxn modelId="{3F47B21A-39A6-40FA-A82E-E994492ED8F8}" type="presParOf" srcId="{CD20C201-7032-40A6-BEB7-8105A1E90DCF}" destId="{628C3D2A-6027-46EB-B9C2-0621883B9FF2}" srcOrd="4" destOrd="0" presId="urn:microsoft.com/office/officeart/2018/2/layout/IconVerticalSolidList"/>
    <dgm:cxn modelId="{FCC18575-5996-4AF5-82A7-7DB547AA1669}" type="presParOf" srcId="{4E089B10-7DA7-4FC8-9C23-EFD966F74F8E}" destId="{4DC6551F-471A-4719-B5FB-B7ACDD3CEE10}" srcOrd="7" destOrd="0" presId="urn:microsoft.com/office/officeart/2018/2/layout/IconVerticalSolidList"/>
    <dgm:cxn modelId="{0E09CB60-AB69-498E-9ED7-41313B582C19}" type="presParOf" srcId="{4E089B10-7DA7-4FC8-9C23-EFD966F74F8E}" destId="{CB66C986-F5C4-406E-9827-1473C9EDE0C3}" srcOrd="8" destOrd="0" presId="urn:microsoft.com/office/officeart/2018/2/layout/IconVerticalSolidList"/>
    <dgm:cxn modelId="{54D8B221-D25F-49E4-8DC8-D1ECC6B92FEF}" type="presParOf" srcId="{CB66C986-F5C4-406E-9827-1473C9EDE0C3}" destId="{5A983AB1-1E21-4CEF-9980-4A71F06E2656}" srcOrd="0" destOrd="0" presId="urn:microsoft.com/office/officeart/2018/2/layout/IconVerticalSolidList"/>
    <dgm:cxn modelId="{6C7CA953-F852-4F9E-8299-FF31C57DE436}" type="presParOf" srcId="{CB66C986-F5C4-406E-9827-1473C9EDE0C3}" destId="{412DE35B-BF1A-4813-9C52-2C23DA52CE89}" srcOrd="1" destOrd="0" presId="urn:microsoft.com/office/officeart/2018/2/layout/IconVerticalSolidList"/>
    <dgm:cxn modelId="{63292347-F43D-4A94-9F06-DF789C2B2F4F}" type="presParOf" srcId="{CB66C986-F5C4-406E-9827-1473C9EDE0C3}" destId="{66779FBD-9158-4A37-83C0-2F4A28A4F677}" srcOrd="2" destOrd="0" presId="urn:microsoft.com/office/officeart/2018/2/layout/IconVerticalSolidList"/>
    <dgm:cxn modelId="{B516E330-84FF-45DE-AEBF-58FBDAF4076C}" type="presParOf" srcId="{CB66C986-F5C4-406E-9827-1473C9EDE0C3}" destId="{03ECA7DB-64A9-40CD-A5A2-E52AB1DC869C}" srcOrd="3" destOrd="0" presId="urn:microsoft.com/office/officeart/2018/2/layout/IconVerticalSolidList"/>
    <dgm:cxn modelId="{88C30F9C-44E6-455A-8EEA-9A1F4DD37249}" type="presParOf" srcId="{CB66C986-F5C4-406E-9827-1473C9EDE0C3}" destId="{F167FF69-4C61-499A-A129-911A4D1BCC29}" srcOrd="4" destOrd="0" presId="urn:microsoft.com/office/officeart/2018/2/layout/IconVerticalSolidList"/>
    <dgm:cxn modelId="{167CA175-D49C-4A0A-A69E-FCA34AC4BF1B}" type="presParOf" srcId="{4E089B10-7DA7-4FC8-9C23-EFD966F74F8E}" destId="{75128D73-6C2D-4B70-AAB7-AD4954D2BD17}" srcOrd="9" destOrd="0" presId="urn:microsoft.com/office/officeart/2018/2/layout/IconVerticalSolidList"/>
    <dgm:cxn modelId="{57469DA6-87DF-4DDF-B903-522C130409E4}" type="presParOf" srcId="{4E089B10-7DA7-4FC8-9C23-EFD966F74F8E}" destId="{D43CDA2F-4C21-42FE-B2F7-5BB07D276CF2}" srcOrd="10" destOrd="0" presId="urn:microsoft.com/office/officeart/2018/2/layout/IconVerticalSolidList"/>
    <dgm:cxn modelId="{F69D4194-9951-4782-B131-9CA34B9193DF}" type="presParOf" srcId="{D43CDA2F-4C21-42FE-B2F7-5BB07D276CF2}" destId="{5A4D8D8B-D779-4ABA-83BB-862FB70A0D15}" srcOrd="0" destOrd="0" presId="urn:microsoft.com/office/officeart/2018/2/layout/IconVerticalSolidList"/>
    <dgm:cxn modelId="{DC9E1B06-8F6D-4796-8C77-53FE6A5FDE5A}" type="presParOf" srcId="{D43CDA2F-4C21-42FE-B2F7-5BB07D276CF2}" destId="{D63BC43F-0AEB-41D4-A4B8-4BE68DB1974F}" srcOrd="1" destOrd="0" presId="urn:microsoft.com/office/officeart/2018/2/layout/IconVerticalSolidList"/>
    <dgm:cxn modelId="{552A6874-82D4-4C8F-9777-36B0F6E756A0}" type="presParOf" srcId="{D43CDA2F-4C21-42FE-B2F7-5BB07D276CF2}" destId="{BE5E58FD-DE76-4B8C-ADA9-6C7D6B0FE29D}" srcOrd="2" destOrd="0" presId="urn:microsoft.com/office/officeart/2018/2/layout/IconVerticalSolidList"/>
    <dgm:cxn modelId="{D6563710-BDE5-4FAB-8975-706970D08B26}" type="presParOf" srcId="{D43CDA2F-4C21-42FE-B2F7-5BB07D276CF2}" destId="{6656235B-9923-4DA3-B4F6-D2302C815732}" srcOrd="3" destOrd="0" presId="urn:microsoft.com/office/officeart/2018/2/layout/IconVerticalSolidList"/>
    <dgm:cxn modelId="{0C7B1FB5-3FF9-4058-A7A0-2057F245F3F3}" type="presParOf" srcId="{D43CDA2F-4C21-42FE-B2F7-5BB07D276CF2}" destId="{7C4F6FA1-BB18-4798-921F-CAAFC28D247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6963EB-C545-4B81-AE5F-1BC6FBF7A6E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B0D886-B672-4D17-B963-8FCC2413FF5C}">
      <dgm:prSet/>
      <dgm:spPr/>
      <dgm:t>
        <a:bodyPr/>
        <a:lstStyle/>
        <a:p>
          <a:pPr>
            <a:lnSpc>
              <a:spcPct val="100000"/>
            </a:lnSpc>
          </a:pPr>
          <a:r>
            <a:rPr lang="en-US" dirty="0"/>
            <a:t>Most computers at  HCC  have Python and Jupyter installed</a:t>
          </a:r>
        </a:p>
      </dgm:t>
    </dgm:pt>
    <dgm:pt modelId="{F4191ED1-CC1B-472B-97EC-FE19FFC75237}" type="parTrans" cxnId="{A32CA772-156D-499A-9361-DB9FFF28186E}">
      <dgm:prSet/>
      <dgm:spPr/>
      <dgm:t>
        <a:bodyPr/>
        <a:lstStyle/>
        <a:p>
          <a:endParaRPr lang="en-US"/>
        </a:p>
      </dgm:t>
    </dgm:pt>
    <dgm:pt modelId="{07AA1A90-D03A-4215-AE4E-563E87E78855}" type="sibTrans" cxnId="{A32CA772-156D-499A-9361-DB9FFF28186E}">
      <dgm:prSet/>
      <dgm:spPr/>
      <dgm:t>
        <a:bodyPr/>
        <a:lstStyle/>
        <a:p>
          <a:endParaRPr lang="en-US"/>
        </a:p>
      </dgm:t>
    </dgm:pt>
    <dgm:pt modelId="{258B77E9-12D6-4A05-8B2D-EA71997979AF}">
      <dgm:prSet/>
      <dgm:spPr/>
      <dgm:t>
        <a:bodyPr/>
        <a:lstStyle/>
        <a:p>
          <a:pPr>
            <a:lnSpc>
              <a:spcPct val="100000"/>
            </a:lnSpc>
          </a:pPr>
          <a:r>
            <a:rPr lang="en-US"/>
            <a:t>You Can and  Should install  Python and Jupyter on your computer</a:t>
          </a:r>
        </a:p>
      </dgm:t>
    </dgm:pt>
    <dgm:pt modelId="{C0FA1732-AD03-41EB-BEBC-48B108D6A2D7}" type="parTrans" cxnId="{DBF9B352-F128-4EF5-857B-BBF9045FCB43}">
      <dgm:prSet/>
      <dgm:spPr/>
      <dgm:t>
        <a:bodyPr/>
        <a:lstStyle/>
        <a:p>
          <a:endParaRPr lang="en-US"/>
        </a:p>
      </dgm:t>
    </dgm:pt>
    <dgm:pt modelId="{596F2001-05D3-47E4-82BF-552F529BDD44}" type="sibTrans" cxnId="{DBF9B352-F128-4EF5-857B-BBF9045FCB43}">
      <dgm:prSet/>
      <dgm:spPr/>
      <dgm:t>
        <a:bodyPr/>
        <a:lstStyle/>
        <a:p>
          <a:endParaRPr lang="en-US"/>
        </a:p>
      </dgm:t>
    </dgm:pt>
    <dgm:pt modelId="{0D93B46D-BFE0-4DB1-B74D-FCF0169017F5}" type="pres">
      <dgm:prSet presAssocID="{1E6963EB-C545-4B81-AE5F-1BC6FBF7A6E6}" presName="root" presStyleCnt="0">
        <dgm:presLayoutVars>
          <dgm:dir/>
          <dgm:resizeHandles val="exact"/>
        </dgm:presLayoutVars>
      </dgm:prSet>
      <dgm:spPr/>
    </dgm:pt>
    <dgm:pt modelId="{4206DA53-501F-4DEB-B278-1A6D2220EA64}" type="pres">
      <dgm:prSet presAssocID="{51B0D886-B672-4D17-B963-8FCC2413FF5C}" presName="compNode" presStyleCnt="0"/>
      <dgm:spPr/>
    </dgm:pt>
    <dgm:pt modelId="{8F690A79-0FFA-48CE-82C1-6EE6D5BACD0E}" type="pres">
      <dgm:prSet presAssocID="{51B0D886-B672-4D17-B963-8FCC2413FF5C}" presName="bgRect" presStyleLbl="bgShp" presStyleIdx="0" presStyleCnt="2"/>
      <dgm:spPr/>
    </dgm:pt>
    <dgm:pt modelId="{E4A96672-A2C3-441D-821D-3974AEC4DB23}" type="pres">
      <dgm:prSet presAssocID="{51B0D886-B672-4D17-B963-8FCC2413FF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E2AA5170-766C-4834-A449-18AF315A10E7}" type="pres">
      <dgm:prSet presAssocID="{51B0D886-B672-4D17-B963-8FCC2413FF5C}" presName="spaceRect" presStyleCnt="0"/>
      <dgm:spPr/>
    </dgm:pt>
    <dgm:pt modelId="{B92E8A08-E669-4CB2-827C-350220DF0B35}" type="pres">
      <dgm:prSet presAssocID="{51B0D886-B672-4D17-B963-8FCC2413FF5C}" presName="parTx" presStyleLbl="revTx" presStyleIdx="0" presStyleCnt="2">
        <dgm:presLayoutVars>
          <dgm:chMax val="0"/>
          <dgm:chPref val="0"/>
        </dgm:presLayoutVars>
      </dgm:prSet>
      <dgm:spPr/>
    </dgm:pt>
    <dgm:pt modelId="{ECF6D979-27F0-47DF-8D38-8C125998D3BF}" type="pres">
      <dgm:prSet presAssocID="{07AA1A90-D03A-4215-AE4E-563E87E78855}" presName="sibTrans" presStyleCnt="0"/>
      <dgm:spPr/>
    </dgm:pt>
    <dgm:pt modelId="{1ECF0CFE-E110-478B-BC42-4AF33146F836}" type="pres">
      <dgm:prSet presAssocID="{258B77E9-12D6-4A05-8B2D-EA71997979AF}" presName="compNode" presStyleCnt="0"/>
      <dgm:spPr/>
    </dgm:pt>
    <dgm:pt modelId="{F55D5734-8235-466C-92B7-77A14F70F5B9}" type="pres">
      <dgm:prSet presAssocID="{258B77E9-12D6-4A05-8B2D-EA71997979AF}" presName="bgRect" presStyleLbl="bgShp" presStyleIdx="1" presStyleCnt="2"/>
      <dgm:spPr/>
    </dgm:pt>
    <dgm:pt modelId="{87EC95C7-87EF-4E77-B895-61F6B3210FCE}" type="pres">
      <dgm:prSet presAssocID="{258B77E9-12D6-4A05-8B2D-EA71997979A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93A2BEDE-F1AC-4F05-9B74-31E7D5C36066}" type="pres">
      <dgm:prSet presAssocID="{258B77E9-12D6-4A05-8B2D-EA71997979AF}" presName="spaceRect" presStyleCnt="0"/>
      <dgm:spPr/>
    </dgm:pt>
    <dgm:pt modelId="{702D81B1-13AA-48EB-BCDF-1CF42C01B56A}" type="pres">
      <dgm:prSet presAssocID="{258B77E9-12D6-4A05-8B2D-EA71997979AF}" presName="parTx" presStyleLbl="revTx" presStyleIdx="1" presStyleCnt="2">
        <dgm:presLayoutVars>
          <dgm:chMax val="0"/>
          <dgm:chPref val="0"/>
        </dgm:presLayoutVars>
      </dgm:prSet>
      <dgm:spPr/>
    </dgm:pt>
  </dgm:ptLst>
  <dgm:cxnLst>
    <dgm:cxn modelId="{19DC9A61-C162-4383-81B6-17AA5ECB31C3}" type="presOf" srcId="{51B0D886-B672-4D17-B963-8FCC2413FF5C}" destId="{B92E8A08-E669-4CB2-827C-350220DF0B35}" srcOrd="0" destOrd="0" presId="urn:microsoft.com/office/officeart/2018/2/layout/IconVerticalSolidList"/>
    <dgm:cxn modelId="{A32CA772-156D-499A-9361-DB9FFF28186E}" srcId="{1E6963EB-C545-4B81-AE5F-1BC6FBF7A6E6}" destId="{51B0D886-B672-4D17-B963-8FCC2413FF5C}" srcOrd="0" destOrd="0" parTransId="{F4191ED1-CC1B-472B-97EC-FE19FFC75237}" sibTransId="{07AA1A90-D03A-4215-AE4E-563E87E78855}"/>
    <dgm:cxn modelId="{DBF9B352-F128-4EF5-857B-BBF9045FCB43}" srcId="{1E6963EB-C545-4B81-AE5F-1BC6FBF7A6E6}" destId="{258B77E9-12D6-4A05-8B2D-EA71997979AF}" srcOrd="1" destOrd="0" parTransId="{C0FA1732-AD03-41EB-BEBC-48B108D6A2D7}" sibTransId="{596F2001-05D3-47E4-82BF-552F529BDD44}"/>
    <dgm:cxn modelId="{2395FA96-7516-4F06-AE2C-CD50B02275D0}" type="presOf" srcId="{1E6963EB-C545-4B81-AE5F-1BC6FBF7A6E6}" destId="{0D93B46D-BFE0-4DB1-B74D-FCF0169017F5}" srcOrd="0" destOrd="0" presId="urn:microsoft.com/office/officeart/2018/2/layout/IconVerticalSolidList"/>
    <dgm:cxn modelId="{3DC7F89E-B972-4D15-A08F-7CC4035A139D}" type="presOf" srcId="{258B77E9-12D6-4A05-8B2D-EA71997979AF}" destId="{702D81B1-13AA-48EB-BCDF-1CF42C01B56A}" srcOrd="0" destOrd="0" presId="urn:microsoft.com/office/officeart/2018/2/layout/IconVerticalSolidList"/>
    <dgm:cxn modelId="{43B26402-745E-4457-97E6-8BF4C8F919C8}" type="presParOf" srcId="{0D93B46D-BFE0-4DB1-B74D-FCF0169017F5}" destId="{4206DA53-501F-4DEB-B278-1A6D2220EA64}" srcOrd="0" destOrd="0" presId="urn:microsoft.com/office/officeart/2018/2/layout/IconVerticalSolidList"/>
    <dgm:cxn modelId="{80D46C13-177D-49E8-AB62-1332E856BE79}" type="presParOf" srcId="{4206DA53-501F-4DEB-B278-1A6D2220EA64}" destId="{8F690A79-0FFA-48CE-82C1-6EE6D5BACD0E}" srcOrd="0" destOrd="0" presId="urn:microsoft.com/office/officeart/2018/2/layout/IconVerticalSolidList"/>
    <dgm:cxn modelId="{B2952B94-1776-4109-9701-7624B983B632}" type="presParOf" srcId="{4206DA53-501F-4DEB-B278-1A6D2220EA64}" destId="{E4A96672-A2C3-441D-821D-3974AEC4DB23}" srcOrd="1" destOrd="0" presId="urn:microsoft.com/office/officeart/2018/2/layout/IconVerticalSolidList"/>
    <dgm:cxn modelId="{73153395-9C9B-4607-A989-EB2066B2463C}" type="presParOf" srcId="{4206DA53-501F-4DEB-B278-1A6D2220EA64}" destId="{E2AA5170-766C-4834-A449-18AF315A10E7}" srcOrd="2" destOrd="0" presId="urn:microsoft.com/office/officeart/2018/2/layout/IconVerticalSolidList"/>
    <dgm:cxn modelId="{36D5A2FC-7CDA-4564-8ABB-073EAC8B87CC}" type="presParOf" srcId="{4206DA53-501F-4DEB-B278-1A6D2220EA64}" destId="{B92E8A08-E669-4CB2-827C-350220DF0B35}" srcOrd="3" destOrd="0" presId="urn:microsoft.com/office/officeart/2018/2/layout/IconVerticalSolidList"/>
    <dgm:cxn modelId="{4415E722-3DB0-4DB4-A7F9-1FCB51FFF3DD}" type="presParOf" srcId="{0D93B46D-BFE0-4DB1-B74D-FCF0169017F5}" destId="{ECF6D979-27F0-47DF-8D38-8C125998D3BF}" srcOrd="1" destOrd="0" presId="urn:microsoft.com/office/officeart/2018/2/layout/IconVerticalSolidList"/>
    <dgm:cxn modelId="{5B33D24A-8713-458D-B70F-F7AD859D398C}" type="presParOf" srcId="{0D93B46D-BFE0-4DB1-B74D-FCF0169017F5}" destId="{1ECF0CFE-E110-478B-BC42-4AF33146F836}" srcOrd="2" destOrd="0" presId="urn:microsoft.com/office/officeart/2018/2/layout/IconVerticalSolidList"/>
    <dgm:cxn modelId="{05756B19-7F67-4384-BCEF-B4069D79E271}" type="presParOf" srcId="{1ECF0CFE-E110-478B-BC42-4AF33146F836}" destId="{F55D5734-8235-466C-92B7-77A14F70F5B9}" srcOrd="0" destOrd="0" presId="urn:microsoft.com/office/officeart/2018/2/layout/IconVerticalSolidList"/>
    <dgm:cxn modelId="{52F5B35A-8522-4CA6-9701-C1463679E631}" type="presParOf" srcId="{1ECF0CFE-E110-478B-BC42-4AF33146F836}" destId="{87EC95C7-87EF-4E77-B895-61F6B3210FCE}" srcOrd="1" destOrd="0" presId="urn:microsoft.com/office/officeart/2018/2/layout/IconVerticalSolidList"/>
    <dgm:cxn modelId="{8C33EC51-3CC8-401F-9267-A042F750F084}" type="presParOf" srcId="{1ECF0CFE-E110-478B-BC42-4AF33146F836}" destId="{93A2BEDE-F1AC-4F05-9B74-31E7D5C36066}" srcOrd="2" destOrd="0" presId="urn:microsoft.com/office/officeart/2018/2/layout/IconVerticalSolidList"/>
    <dgm:cxn modelId="{5B9A3337-E906-435A-81A4-BB97321BA62B}" type="presParOf" srcId="{1ECF0CFE-E110-478B-BC42-4AF33146F836}" destId="{702D81B1-13AA-48EB-BCDF-1CF42C01B5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02755-A78D-4CCA-864B-94A8D7653E07}">
      <dsp:nvSpPr>
        <dsp:cNvPr id="0" name=""/>
        <dsp:cNvSpPr/>
      </dsp:nvSpPr>
      <dsp:spPr>
        <a:xfrm>
          <a:off x="0" y="318449"/>
          <a:ext cx="6245265" cy="4284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13A96-0765-4331-8669-CB62B8FF368C}">
      <dsp:nvSpPr>
        <dsp:cNvPr id="0" name=""/>
        <dsp:cNvSpPr/>
      </dsp:nvSpPr>
      <dsp:spPr>
        <a:xfrm>
          <a:off x="312263" y="67529"/>
          <a:ext cx="4371685" cy="5018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1066800">
            <a:lnSpc>
              <a:spcPct val="90000"/>
            </a:lnSpc>
            <a:spcBef>
              <a:spcPct val="0"/>
            </a:spcBef>
            <a:spcAft>
              <a:spcPct val="35000"/>
            </a:spcAft>
            <a:buNone/>
          </a:pPr>
          <a:r>
            <a:rPr lang="en-US" sz="2400" kern="1200" dirty="0"/>
            <a:t>CV History and Enablers </a:t>
          </a:r>
        </a:p>
      </dsp:txBody>
      <dsp:txXfrm>
        <a:off x="336761" y="92027"/>
        <a:ext cx="4322689" cy="452844"/>
      </dsp:txXfrm>
    </dsp:sp>
    <dsp:sp modelId="{A65162C0-BC8D-42CA-8197-ED4B917F6AF4}">
      <dsp:nvSpPr>
        <dsp:cNvPr id="0" name=""/>
        <dsp:cNvSpPr/>
      </dsp:nvSpPr>
      <dsp:spPr>
        <a:xfrm>
          <a:off x="0" y="1089569"/>
          <a:ext cx="6245265" cy="428400"/>
        </a:xfrm>
        <a:prstGeom prst="rect">
          <a:avLst/>
        </a:prstGeom>
        <a:solidFill>
          <a:schemeClr val="lt1">
            <a:alpha val="90000"/>
            <a:hueOff val="0"/>
            <a:satOff val="0"/>
            <a:lumOff val="0"/>
            <a:alphaOff val="0"/>
          </a:schemeClr>
        </a:solidFill>
        <a:ln w="19050" cap="flat" cmpd="sng" algn="ctr">
          <a:solidFill>
            <a:schemeClr val="accent3">
              <a:hueOff val="-769349"/>
              <a:satOff val="-222"/>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E074F5-0A93-4D66-BB8C-CFE5BF4EB35A}">
      <dsp:nvSpPr>
        <dsp:cNvPr id="0" name=""/>
        <dsp:cNvSpPr/>
      </dsp:nvSpPr>
      <dsp:spPr>
        <a:xfrm>
          <a:off x="312263" y="838649"/>
          <a:ext cx="4371685" cy="501840"/>
        </a:xfrm>
        <a:prstGeom prst="roundRect">
          <a:avLst/>
        </a:prstGeom>
        <a:solidFill>
          <a:schemeClr val="accent3">
            <a:hueOff val="-769349"/>
            <a:satOff val="-222"/>
            <a:lumOff val="29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1066800">
            <a:lnSpc>
              <a:spcPct val="90000"/>
            </a:lnSpc>
            <a:spcBef>
              <a:spcPct val="0"/>
            </a:spcBef>
            <a:spcAft>
              <a:spcPct val="35000"/>
            </a:spcAft>
            <a:buNone/>
          </a:pPr>
          <a:r>
            <a:rPr lang="en-US" sz="2400" kern="1200" dirty="0"/>
            <a:t>Basic Principles </a:t>
          </a:r>
        </a:p>
      </dsp:txBody>
      <dsp:txXfrm>
        <a:off x="336761" y="863147"/>
        <a:ext cx="4322689" cy="452844"/>
      </dsp:txXfrm>
    </dsp:sp>
    <dsp:sp modelId="{226C41D1-506E-4BA3-9DF1-C0DD641E9EB9}">
      <dsp:nvSpPr>
        <dsp:cNvPr id="0" name=""/>
        <dsp:cNvSpPr/>
      </dsp:nvSpPr>
      <dsp:spPr>
        <a:xfrm>
          <a:off x="0" y="2030357"/>
          <a:ext cx="6245265" cy="428400"/>
        </a:xfrm>
        <a:prstGeom prst="rect">
          <a:avLst/>
        </a:prstGeom>
        <a:solidFill>
          <a:schemeClr val="lt1">
            <a:alpha val="90000"/>
            <a:hueOff val="0"/>
            <a:satOff val="0"/>
            <a:lumOff val="0"/>
            <a:alphaOff val="0"/>
          </a:schemeClr>
        </a:solidFill>
        <a:ln w="19050" cap="flat" cmpd="sng" algn="ctr">
          <a:solidFill>
            <a:schemeClr val="accent3">
              <a:hueOff val="-1538698"/>
              <a:satOff val="-444"/>
              <a:lumOff val="5882"/>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EADED9-A934-4FAD-AA48-84A242003F18}">
      <dsp:nvSpPr>
        <dsp:cNvPr id="0" name=""/>
        <dsp:cNvSpPr/>
      </dsp:nvSpPr>
      <dsp:spPr>
        <a:xfrm>
          <a:off x="312263" y="1609769"/>
          <a:ext cx="4371685" cy="671507"/>
        </a:xfrm>
        <a:prstGeom prst="roundRect">
          <a:avLst/>
        </a:prstGeom>
        <a:solidFill>
          <a:schemeClr val="accent3">
            <a:hueOff val="-1538698"/>
            <a:satOff val="-444"/>
            <a:lumOff val="588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1066800">
            <a:lnSpc>
              <a:spcPct val="90000"/>
            </a:lnSpc>
            <a:spcBef>
              <a:spcPct val="0"/>
            </a:spcBef>
            <a:spcAft>
              <a:spcPct val="35000"/>
            </a:spcAft>
            <a:buNone/>
          </a:pPr>
          <a:r>
            <a:rPr lang="en-US" sz="2400" kern="1200" dirty="0"/>
            <a:t>Technologies Impacting CV </a:t>
          </a:r>
        </a:p>
      </dsp:txBody>
      <dsp:txXfrm>
        <a:off x="345043" y="1642549"/>
        <a:ext cx="4306125" cy="605947"/>
      </dsp:txXfrm>
    </dsp:sp>
    <dsp:sp modelId="{F14DD95B-2576-4823-9FAA-51AEFC9F8950}">
      <dsp:nvSpPr>
        <dsp:cNvPr id="0" name=""/>
        <dsp:cNvSpPr/>
      </dsp:nvSpPr>
      <dsp:spPr>
        <a:xfrm>
          <a:off x="0" y="2801477"/>
          <a:ext cx="6245265" cy="428400"/>
        </a:xfrm>
        <a:prstGeom prst="rect">
          <a:avLst/>
        </a:prstGeom>
        <a:solidFill>
          <a:schemeClr val="lt1">
            <a:alpha val="90000"/>
            <a:hueOff val="0"/>
            <a:satOff val="0"/>
            <a:lumOff val="0"/>
            <a:alphaOff val="0"/>
          </a:schemeClr>
        </a:solidFill>
        <a:ln w="19050" cap="flat" cmpd="sng" algn="ctr">
          <a:solidFill>
            <a:schemeClr val="accent3">
              <a:hueOff val="-2308047"/>
              <a:satOff val="-667"/>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731B1D-3B6F-4BF3-835B-EAE1FDC6DE2A}">
      <dsp:nvSpPr>
        <dsp:cNvPr id="0" name=""/>
        <dsp:cNvSpPr/>
      </dsp:nvSpPr>
      <dsp:spPr>
        <a:xfrm>
          <a:off x="312263" y="2550557"/>
          <a:ext cx="4371685" cy="501840"/>
        </a:xfrm>
        <a:prstGeom prst="roundRect">
          <a:avLst/>
        </a:prstGeom>
        <a:solidFill>
          <a:schemeClr val="accent3">
            <a:hueOff val="-2308047"/>
            <a:satOff val="-667"/>
            <a:lumOff val="882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1066800">
            <a:lnSpc>
              <a:spcPct val="90000"/>
            </a:lnSpc>
            <a:spcBef>
              <a:spcPct val="0"/>
            </a:spcBef>
            <a:spcAft>
              <a:spcPct val="35000"/>
            </a:spcAft>
            <a:buNone/>
          </a:pPr>
          <a:r>
            <a:rPr lang="en-US" sz="2400" kern="1200" dirty="0"/>
            <a:t>CV Applications</a:t>
          </a:r>
        </a:p>
      </dsp:txBody>
      <dsp:txXfrm>
        <a:off x="336761" y="2575055"/>
        <a:ext cx="4322689" cy="452844"/>
      </dsp:txXfrm>
    </dsp:sp>
    <dsp:sp modelId="{D1F24882-AB15-4796-BA9C-BF6A3034FCCD}">
      <dsp:nvSpPr>
        <dsp:cNvPr id="0" name=""/>
        <dsp:cNvSpPr/>
      </dsp:nvSpPr>
      <dsp:spPr>
        <a:xfrm>
          <a:off x="0" y="3572597"/>
          <a:ext cx="6245265" cy="1178100"/>
        </a:xfrm>
        <a:prstGeom prst="rect">
          <a:avLst/>
        </a:prstGeom>
        <a:solidFill>
          <a:schemeClr val="lt1">
            <a:alpha val="90000"/>
            <a:hueOff val="0"/>
            <a:satOff val="0"/>
            <a:lumOff val="0"/>
            <a:alphaOff val="0"/>
          </a:schemeClr>
        </a:solidFill>
        <a:ln w="19050" cap="flat" cmpd="sng" algn="ctr">
          <a:solidFill>
            <a:schemeClr val="accent3">
              <a:hueOff val="-3077397"/>
              <a:satOff val="-88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4702" tIns="354076" rIns="484702"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Specs</a:t>
          </a:r>
        </a:p>
        <a:p>
          <a:pPr marL="228600" lvl="1" indent="-228600" algn="l" defTabSz="977900">
            <a:lnSpc>
              <a:spcPct val="90000"/>
            </a:lnSpc>
            <a:spcBef>
              <a:spcPct val="0"/>
            </a:spcBef>
            <a:spcAft>
              <a:spcPct val="15000"/>
            </a:spcAft>
            <a:buChar char="•"/>
          </a:pPr>
          <a:r>
            <a:rPr lang="en-US" sz="2200" kern="1200" dirty="0"/>
            <a:t>Calibration and setups</a:t>
          </a:r>
        </a:p>
      </dsp:txBody>
      <dsp:txXfrm>
        <a:off x="0" y="3572597"/>
        <a:ext cx="6245265" cy="1178100"/>
      </dsp:txXfrm>
    </dsp:sp>
    <dsp:sp modelId="{D9C8BDFC-5648-4B68-9043-F52F239EAD23}">
      <dsp:nvSpPr>
        <dsp:cNvPr id="0" name=""/>
        <dsp:cNvSpPr/>
      </dsp:nvSpPr>
      <dsp:spPr>
        <a:xfrm>
          <a:off x="312263" y="3321677"/>
          <a:ext cx="4371685" cy="501840"/>
        </a:xfrm>
        <a:prstGeom prst="roundRect">
          <a:avLst/>
        </a:prstGeom>
        <a:solidFill>
          <a:schemeClr val="accent3">
            <a:hueOff val="-3077397"/>
            <a:satOff val="-889"/>
            <a:lumOff val="11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1066800">
            <a:lnSpc>
              <a:spcPct val="90000"/>
            </a:lnSpc>
            <a:spcBef>
              <a:spcPct val="0"/>
            </a:spcBef>
            <a:spcAft>
              <a:spcPct val="35000"/>
            </a:spcAft>
            <a:buNone/>
          </a:pPr>
          <a:r>
            <a:rPr lang="en-US" sz="2400" kern="1200" dirty="0"/>
            <a:t>CV Cameras</a:t>
          </a:r>
        </a:p>
      </dsp:txBody>
      <dsp:txXfrm>
        <a:off x="336761" y="3346175"/>
        <a:ext cx="4322689" cy="452844"/>
      </dsp:txXfrm>
    </dsp:sp>
    <dsp:sp modelId="{C9823992-5AB5-47B8-9D7E-AD3ABDC60538}">
      <dsp:nvSpPr>
        <dsp:cNvPr id="0" name=""/>
        <dsp:cNvSpPr/>
      </dsp:nvSpPr>
      <dsp:spPr>
        <a:xfrm>
          <a:off x="0" y="5093417"/>
          <a:ext cx="6245265" cy="428400"/>
        </a:xfrm>
        <a:prstGeom prst="rect">
          <a:avLst/>
        </a:prstGeom>
        <a:solidFill>
          <a:schemeClr val="lt1">
            <a:alpha val="90000"/>
            <a:hueOff val="0"/>
            <a:satOff val="0"/>
            <a:lumOff val="0"/>
            <a:alphaOff val="0"/>
          </a:schemeClr>
        </a:solidFill>
        <a:ln w="19050" cap="flat" cmpd="sng" algn="ctr">
          <a:solidFill>
            <a:schemeClr val="accent3">
              <a:hueOff val="-3846746"/>
              <a:satOff val="-1111"/>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ED9577-8624-4ACD-87BB-53956C868B42}">
      <dsp:nvSpPr>
        <dsp:cNvPr id="0" name=""/>
        <dsp:cNvSpPr/>
      </dsp:nvSpPr>
      <dsp:spPr>
        <a:xfrm>
          <a:off x="312263" y="4842497"/>
          <a:ext cx="4371685" cy="501840"/>
        </a:xfrm>
        <a:prstGeom prst="roundRect">
          <a:avLst/>
        </a:prstGeom>
        <a:solidFill>
          <a:schemeClr val="accent3">
            <a:hueOff val="-3846746"/>
            <a:satOff val="-1111"/>
            <a:lumOff val="147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1066800">
            <a:lnSpc>
              <a:spcPct val="90000"/>
            </a:lnSpc>
            <a:spcBef>
              <a:spcPct val="0"/>
            </a:spcBef>
            <a:spcAft>
              <a:spcPct val="35000"/>
            </a:spcAft>
            <a:buNone/>
          </a:pPr>
          <a:r>
            <a:rPr lang="en-US" sz="2400" kern="1200" dirty="0"/>
            <a:t>Sensors used in </a:t>
          </a:r>
          <a:r>
            <a:rPr lang="en-US" sz="2000" kern="1200" dirty="0"/>
            <a:t>CV </a:t>
          </a:r>
        </a:p>
      </dsp:txBody>
      <dsp:txXfrm>
        <a:off x="336761" y="4866995"/>
        <a:ext cx="4322689"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C735-502A-441F-9B27-4A9CFAD9FB0F}">
      <dsp:nvSpPr>
        <dsp:cNvPr id="0" name=""/>
        <dsp:cNvSpPr/>
      </dsp:nvSpPr>
      <dsp:spPr>
        <a:xfrm>
          <a:off x="0" y="4535"/>
          <a:ext cx="6245265" cy="7696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FD13F-F79F-44A4-A8AC-9BF3C8DD201F}">
      <dsp:nvSpPr>
        <dsp:cNvPr id="0" name=""/>
        <dsp:cNvSpPr/>
      </dsp:nvSpPr>
      <dsp:spPr>
        <a:xfrm>
          <a:off x="232832" y="177716"/>
          <a:ext cx="423331" cy="4233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8E4CA4-5E46-468B-8321-0F60C89A49AE}">
      <dsp:nvSpPr>
        <dsp:cNvPr id="0" name=""/>
        <dsp:cNvSpPr/>
      </dsp:nvSpPr>
      <dsp:spPr>
        <a:xfrm>
          <a:off x="888995" y="4535"/>
          <a:ext cx="5355400"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711200">
            <a:lnSpc>
              <a:spcPct val="100000"/>
            </a:lnSpc>
            <a:spcBef>
              <a:spcPct val="0"/>
            </a:spcBef>
            <a:spcAft>
              <a:spcPct val="35000"/>
            </a:spcAft>
            <a:buNone/>
          </a:pPr>
          <a:r>
            <a:rPr lang="en-US" sz="1600" kern="1200"/>
            <a:t>Python Libraries &amp; Frameworks</a:t>
          </a:r>
        </a:p>
      </dsp:txBody>
      <dsp:txXfrm>
        <a:off x="888995" y="4535"/>
        <a:ext cx="5355400" cy="769693"/>
      </dsp:txXfrm>
    </dsp:sp>
    <dsp:sp modelId="{0D876056-45F6-4DEF-95E7-66D68DF702AC}">
      <dsp:nvSpPr>
        <dsp:cNvPr id="0" name=""/>
        <dsp:cNvSpPr/>
      </dsp:nvSpPr>
      <dsp:spPr>
        <a:xfrm>
          <a:off x="0" y="966652"/>
          <a:ext cx="6245265" cy="7696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CE0235-4A44-424F-A677-87F75C1F16A4}">
      <dsp:nvSpPr>
        <dsp:cNvPr id="0" name=""/>
        <dsp:cNvSpPr/>
      </dsp:nvSpPr>
      <dsp:spPr>
        <a:xfrm>
          <a:off x="232832" y="1139833"/>
          <a:ext cx="423331" cy="4233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C29D73-F10F-4E6B-BF23-B7A2F46AD43F}">
      <dsp:nvSpPr>
        <dsp:cNvPr id="0" name=""/>
        <dsp:cNvSpPr/>
      </dsp:nvSpPr>
      <dsp:spPr>
        <a:xfrm>
          <a:off x="888995" y="966652"/>
          <a:ext cx="5355400"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711200">
            <a:lnSpc>
              <a:spcPct val="100000"/>
            </a:lnSpc>
            <a:spcBef>
              <a:spcPct val="0"/>
            </a:spcBef>
            <a:spcAft>
              <a:spcPct val="35000"/>
            </a:spcAft>
            <a:buNone/>
          </a:pPr>
          <a:r>
            <a:rPr lang="en-US" sz="1600" kern="1200"/>
            <a:t>Jupyter Notebooks &amp; Jupyter Labs</a:t>
          </a:r>
        </a:p>
      </dsp:txBody>
      <dsp:txXfrm>
        <a:off x="888995" y="966652"/>
        <a:ext cx="5355400" cy="769693"/>
      </dsp:txXfrm>
    </dsp:sp>
    <dsp:sp modelId="{7870CF51-723F-4527-8B18-BDD73B21464C}">
      <dsp:nvSpPr>
        <dsp:cNvPr id="0" name=""/>
        <dsp:cNvSpPr/>
      </dsp:nvSpPr>
      <dsp:spPr>
        <a:xfrm>
          <a:off x="0" y="1928768"/>
          <a:ext cx="6245265" cy="7696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5B97E2-C41F-4C6D-91D6-DB34C48EF31F}">
      <dsp:nvSpPr>
        <dsp:cNvPr id="0" name=""/>
        <dsp:cNvSpPr/>
      </dsp:nvSpPr>
      <dsp:spPr>
        <a:xfrm>
          <a:off x="232832" y="2101949"/>
          <a:ext cx="423331" cy="4233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CA8449-ABE2-4A1E-885A-4E0260E28413}">
      <dsp:nvSpPr>
        <dsp:cNvPr id="0" name=""/>
        <dsp:cNvSpPr/>
      </dsp:nvSpPr>
      <dsp:spPr>
        <a:xfrm>
          <a:off x="888995" y="1928768"/>
          <a:ext cx="2810369"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711200">
            <a:lnSpc>
              <a:spcPct val="100000"/>
            </a:lnSpc>
            <a:spcBef>
              <a:spcPct val="0"/>
            </a:spcBef>
            <a:spcAft>
              <a:spcPct val="35000"/>
            </a:spcAft>
            <a:buNone/>
          </a:pPr>
          <a:r>
            <a:rPr lang="en-US" sz="1600" kern="1200"/>
            <a:t>Local Development Environment:</a:t>
          </a:r>
        </a:p>
      </dsp:txBody>
      <dsp:txXfrm>
        <a:off x="888995" y="1928768"/>
        <a:ext cx="2810369" cy="769693"/>
      </dsp:txXfrm>
    </dsp:sp>
    <dsp:sp modelId="{A89A858B-E132-4FBC-9E13-DAA7E3F30EC6}">
      <dsp:nvSpPr>
        <dsp:cNvPr id="0" name=""/>
        <dsp:cNvSpPr/>
      </dsp:nvSpPr>
      <dsp:spPr>
        <a:xfrm>
          <a:off x="3699364" y="1928768"/>
          <a:ext cx="2545031"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488950">
            <a:lnSpc>
              <a:spcPct val="100000"/>
            </a:lnSpc>
            <a:spcBef>
              <a:spcPct val="0"/>
            </a:spcBef>
            <a:spcAft>
              <a:spcPct val="35000"/>
            </a:spcAft>
            <a:buNone/>
          </a:pPr>
          <a:r>
            <a:rPr lang="en-US" sz="1100" kern="1200"/>
            <a:t>Visual Code Studio</a:t>
          </a:r>
        </a:p>
      </dsp:txBody>
      <dsp:txXfrm>
        <a:off x="3699364" y="1928768"/>
        <a:ext cx="2545031" cy="769693"/>
      </dsp:txXfrm>
    </dsp:sp>
    <dsp:sp modelId="{C1B6246F-846F-4D03-9A84-7839C60E4A6F}">
      <dsp:nvSpPr>
        <dsp:cNvPr id="0" name=""/>
        <dsp:cNvSpPr/>
      </dsp:nvSpPr>
      <dsp:spPr>
        <a:xfrm>
          <a:off x="0" y="2890885"/>
          <a:ext cx="6245265" cy="7696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4C68D4-4927-4361-B75D-77994AF3C4CD}">
      <dsp:nvSpPr>
        <dsp:cNvPr id="0" name=""/>
        <dsp:cNvSpPr/>
      </dsp:nvSpPr>
      <dsp:spPr>
        <a:xfrm>
          <a:off x="232832" y="3064066"/>
          <a:ext cx="423331" cy="4233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56FA3A-8945-4395-9A5D-6AA0950473DD}">
      <dsp:nvSpPr>
        <dsp:cNvPr id="0" name=""/>
        <dsp:cNvSpPr/>
      </dsp:nvSpPr>
      <dsp:spPr>
        <a:xfrm>
          <a:off x="888995" y="2890885"/>
          <a:ext cx="2810369"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711200">
            <a:lnSpc>
              <a:spcPct val="100000"/>
            </a:lnSpc>
            <a:spcBef>
              <a:spcPct val="0"/>
            </a:spcBef>
            <a:spcAft>
              <a:spcPct val="35000"/>
            </a:spcAft>
            <a:buNone/>
          </a:pPr>
          <a:r>
            <a:rPr lang="en-US" sz="1600" kern="1200"/>
            <a:t>Cloud Base Development Environments </a:t>
          </a:r>
        </a:p>
      </dsp:txBody>
      <dsp:txXfrm>
        <a:off x="888995" y="2890885"/>
        <a:ext cx="2810369" cy="769693"/>
      </dsp:txXfrm>
    </dsp:sp>
    <dsp:sp modelId="{628C3D2A-6027-46EB-B9C2-0621883B9FF2}">
      <dsp:nvSpPr>
        <dsp:cNvPr id="0" name=""/>
        <dsp:cNvSpPr/>
      </dsp:nvSpPr>
      <dsp:spPr>
        <a:xfrm>
          <a:off x="3699364" y="2890885"/>
          <a:ext cx="2545031"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488950">
            <a:lnSpc>
              <a:spcPct val="100000"/>
            </a:lnSpc>
            <a:spcBef>
              <a:spcPct val="0"/>
            </a:spcBef>
            <a:spcAft>
              <a:spcPct val="35000"/>
            </a:spcAft>
            <a:buNone/>
          </a:pPr>
          <a:r>
            <a:rPr lang="en-US" sz="1100" kern="1200"/>
            <a:t>Google Colab</a:t>
          </a:r>
        </a:p>
        <a:p>
          <a:pPr marL="0" lvl="0" indent="0" algn="l" defTabSz="488950">
            <a:lnSpc>
              <a:spcPct val="100000"/>
            </a:lnSpc>
            <a:spcBef>
              <a:spcPct val="0"/>
            </a:spcBef>
            <a:spcAft>
              <a:spcPct val="35000"/>
            </a:spcAft>
            <a:buNone/>
          </a:pPr>
          <a:r>
            <a:rPr lang="en-US" sz="1100" kern="1200"/>
            <a:t>SageMaker Studio Lab</a:t>
          </a:r>
        </a:p>
        <a:p>
          <a:pPr marL="0" lvl="0" indent="0" algn="l" defTabSz="488950">
            <a:lnSpc>
              <a:spcPct val="100000"/>
            </a:lnSpc>
            <a:spcBef>
              <a:spcPct val="0"/>
            </a:spcBef>
            <a:spcAft>
              <a:spcPct val="35000"/>
            </a:spcAft>
            <a:buNone/>
          </a:pPr>
          <a:r>
            <a:rPr lang="en-US" sz="1100" kern="1200"/>
            <a:t>Azure AI</a:t>
          </a:r>
        </a:p>
      </dsp:txBody>
      <dsp:txXfrm>
        <a:off x="3699364" y="2890885"/>
        <a:ext cx="2545031" cy="769693"/>
      </dsp:txXfrm>
    </dsp:sp>
    <dsp:sp modelId="{5A983AB1-1E21-4CEF-9980-4A71F06E2656}">
      <dsp:nvSpPr>
        <dsp:cNvPr id="0" name=""/>
        <dsp:cNvSpPr/>
      </dsp:nvSpPr>
      <dsp:spPr>
        <a:xfrm>
          <a:off x="0" y="3853001"/>
          <a:ext cx="6245265" cy="7696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DE35B-BF1A-4813-9C52-2C23DA52CE89}">
      <dsp:nvSpPr>
        <dsp:cNvPr id="0" name=""/>
        <dsp:cNvSpPr/>
      </dsp:nvSpPr>
      <dsp:spPr>
        <a:xfrm>
          <a:off x="232832" y="4026182"/>
          <a:ext cx="423331" cy="4233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ECA7DB-64A9-40CD-A5A2-E52AB1DC869C}">
      <dsp:nvSpPr>
        <dsp:cNvPr id="0" name=""/>
        <dsp:cNvSpPr/>
      </dsp:nvSpPr>
      <dsp:spPr>
        <a:xfrm>
          <a:off x="888995" y="3853001"/>
          <a:ext cx="2810369"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711200">
            <a:lnSpc>
              <a:spcPct val="100000"/>
            </a:lnSpc>
            <a:spcBef>
              <a:spcPct val="0"/>
            </a:spcBef>
            <a:spcAft>
              <a:spcPct val="35000"/>
            </a:spcAft>
            <a:buNone/>
          </a:pPr>
          <a:r>
            <a:rPr lang="en-US" sz="1600" kern="1200"/>
            <a:t>High Performance Computer </a:t>
          </a:r>
        </a:p>
      </dsp:txBody>
      <dsp:txXfrm>
        <a:off x="888995" y="3853001"/>
        <a:ext cx="2810369" cy="769693"/>
      </dsp:txXfrm>
    </dsp:sp>
    <dsp:sp modelId="{F167FF69-4C61-499A-A129-911A4D1BCC29}">
      <dsp:nvSpPr>
        <dsp:cNvPr id="0" name=""/>
        <dsp:cNvSpPr/>
      </dsp:nvSpPr>
      <dsp:spPr>
        <a:xfrm>
          <a:off x="3699364" y="3853001"/>
          <a:ext cx="2545031"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488950">
            <a:lnSpc>
              <a:spcPct val="100000"/>
            </a:lnSpc>
            <a:spcBef>
              <a:spcPct val="0"/>
            </a:spcBef>
            <a:spcAft>
              <a:spcPct val="35000"/>
            </a:spcAft>
            <a:buNone/>
          </a:pPr>
          <a:r>
            <a:rPr lang="en-US" sz="1100" kern="1200"/>
            <a:t>TACC </a:t>
          </a:r>
        </a:p>
      </dsp:txBody>
      <dsp:txXfrm>
        <a:off x="3699364" y="3853001"/>
        <a:ext cx="2545031" cy="769693"/>
      </dsp:txXfrm>
    </dsp:sp>
    <dsp:sp modelId="{5A4D8D8B-D779-4ABA-83BB-862FB70A0D15}">
      <dsp:nvSpPr>
        <dsp:cNvPr id="0" name=""/>
        <dsp:cNvSpPr/>
      </dsp:nvSpPr>
      <dsp:spPr>
        <a:xfrm>
          <a:off x="0" y="4815118"/>
          <a:ext cx="6245265" cy="7696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3BC43F-0AEB-41D4-A4B8-4BE68DB1974F}">
      <dsp:nvSpPr>
        <dsp:cNvPr id="0" name=""/>
        <dsp:cNvSpPr/>
      </dsp:nvSpPr>
      <dsp:spPr>
        <a:xfrm>
          <a:off x="232832" y="4988299"/>
          <a:ext cx="423331" cy="42333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56235B-9923-4DA3-B4F6-D2302C815732}">
      <dsp:nvSpPr>
        <dsp:cNvPr id="0" name=""/>
        <dsp:cNvSpPr/>
      </dsp:nvSpPr>
      <dsp:spPr>
        <a:xfrm>
          <a:off x="888995" y="4815118"/>
          <a:ext cx="2810369"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711200">
            <a:lnSpc>
              <a:spcPct val="100000"/>
            </a:lnSpc>
            <a:spcBef>
              <a:spcPct val="0"/>
            </a:spcBef>
            <a:spcAft>
              <a:spcPct val="35000"/>
            </a:spcAft>
            <a:buNone/>
          </a:pPr>
          <a:r>
            <a:rPr lang="en-US" sz="1600" kern="1200" dirty="0"/>
            <a:t>Code repositories and Collaboration Platforms </a:t>
          </a:r>
        </a:p>
      </dsp:txBody>
      <dsp:txXfrm>
        <a:off x="888995" y="4815118"/>
        <a:ext cx="2810369" cy="769693"/>
      </dsp:txXfrm>
    </dsp:sp>
    <dsp:sp modelId="{7C4F6FA1-BB18-4798-921F-CAAFC28D2472}">
      <dsp:nvSpPr>
        <dsp:cNvPr id="0" name=""/>
        <dsp:cNvSpPr/>
      </dsp:nvSpPr>
      <dsp:spPr>
        <a:xfrm>
          <a:off x="3699364" y="4815118"/>
          <a:ext cx="2545031" cy="76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459" tIns="81459" rIns="81459" bIns="81459" numCol="1" spcCol="1270" anchor="ctr" anchorCtr="0">
          <a:noAutofit/>
        </a:bodyPr>
        <a:lstStyle/>
        <a:p>
          <a:pPr marL="0" lvl="0" indent="0" algn="l" defTabSz="488950">
            <a:lnSpc>
              <a:spcPct val="100000"/>
            </a:lnSpc>
            <a:spcBef>
              <a:spcPct val="0"/>
            </a:spcBef>
            <a:spcAft>
              <a:spcPct val="35000"/>
            </a:spcAft>
            <a:buNone/>
          </a:pPr>
          <a:r>
            <a:rPr lang="en-US" sz="1100" kern="1200" dirty="0"/>
            <a:t>GitHub</a:t>
          </a:r>
        </a:p>
        <a:p>
          <a:pPr marL="0" lvl="0" indent="0" algn="l" defTabSz="488950">
            <a:lnSpc>
              <a:spcPct val="100000"/>
            </a:lnSpc>
            <a:spcBef>
              <a:spcPct val="0"/>
            </a:spcBef>
            <a:spcAft>
              <a:spcPct val="35000"/>
            </a:spcAft>
            <a:buNone/>
          </a:pPr>
          <a:r>
            <a:rPr lang="en-US" sz="1100" kern="1200"/>
            <a:t>Hugging Face</a:t>
          </a:r>
        </a:p>
      </dsp:txBody>
      <dsp:txXfrm>
        <a:off x="3699364" y="4815118"/>
        <a:ext cx="2545031" cy="769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90A79-0FFA-48CE-82C1-6EE6D5BACD0E}">
      <dsp:nvSpPr>
        <dsp:cNvPr id="0" name=""/>
        <dsp:cNvSpPr/>
      </dsp:nvSpPr>
      <dsp:spPr>
        <a:xfrm>
          <a:off x="0" y="814273"/>
          <a:ext cx="7301068" cy="15032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96672-A2C3-441D-821D-3974AEC4DB23}">
      <dsp:nvSpPr>
        <dsp:cNvPr id="0" name=""/>
        <dsp:cNvSpPr/>
      </dsp:nvSpPr>
      <dsp:spPr>
        <a:xfrm>
          <a:off x="454740" y="1152509"/>
          <a:ext cx="826800" cy="826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2E8A08-E669-4CB2-827C-350220DF0B35}">
      <dsp:nvSpPr>
        <dsp:cNvPr id="0" name=""/>
        <dsp:cNvSpPr/>
      </dsp:nvSpPr>
      <dsp:spPr>
        <a:xfrm>
          <a:off x="1736281" y="814273"/>
          <a:ext cx="5564786" cy="1503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096" tIns="159096" rIns="159096" bIns="159096" numCol="1" spcCol="1270" anchor="ctr" anchorCtr="0">
          <a:noAutofit/>
        </a:bodyPr>
        <a:lstStyle/>
        <a:p>
          <a:pPr marL="0" lvl="0" indent="0" algn="l" defTabSz="1111250">
            <a:lnSpc>
              <a:spcPct val="100000"/>
            </a:lnSpc>
            <a:spcBef>
              <a:spcPct val="0"/>
            </a:spcBef>
            <a:spcAft>
              <a:spcPct val="35000"/>
            </a:spcAft>
            <a:buNone/>
          </a:pPr>
          <a:r>
            <a:rPr lang="en-US" sz="2500" kern="1200" dirty="0"/>
            <a:t>Most computers at  HCC  have Python and Jupyter installed</a:t>
          </a:r>
        </a:p>
      </dsp:txBody>
      <dsp:txXfrm>
        <a:off x="1736281" y="814273"/>
        <a:ext cx="5564786" cy="1503273"/>
      </dsp:txXfrm>
    </dsp:sp>
    <dsp:sp modelId="{F55D5734-8235-466C-92B7-77A14F70F5B9}">
      <dsp:nvSpPr>
        <dsp:cNvPr id="0" name=""/>
        <dsp:cNvSpPr/>
      </dsp:nvSpPr>
      <dsp:spPr>
        <a:xfrm>
          <a:off x="0" y="2693365"/>
          <a:ext cx="7301068" cy="15032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EC95C7-87EF-4E77-B895-61F6B3210FCE}">
      <dsp:nvSpPr>
        <dsp:cNvPr id="0" name=""/>
        <dsp:cNvSpPr/>
      </dsp:nvSpPr>
      <dsp:spPr>
        <a:xfrm>
          <a:off x="454740" y="3031601"/>
          <a:ext cx="826800" cy="826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2D81B1-13AA-48EB-BCDF-1CF42C01B56A}">
      <dsp:nvSpPr>
        <dsp:cNvPr id="0" name=""/>
        <dsp:cNvSpPr/>
      </dsp:nvSpPr>
      <dsp:spPr>
        <a:xfrm>
          <a:off x="1736281" y="2693365"/>
          <a:ext cx="5564786" cy="1503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096" tIns="159096" rIns="159096" bIns="159096" numCol="1" spcCol="1270" anchor="ctr" anchorCtr="0">
          <a:noAutofit/>
        </a:bodyPr>
        <a:lstStyle/>
        <a:p>
          <a:pPr marL="0" lvl="0" indent="0" algn="l" defTabSz="1111250">
            <a:lnSpc>
              <a:spcPct val="100000"/>
            </a:lnSpc>
            <a:spcBef>
              <a:spcPct val="0"/>
            </a:spcBef>
            <a:spcAft>
              <a:spcPct val="35000"/>
            </a:spcAft>
            <a:buNone/>
          </a:pPr>
          <a:r>
            <a:rPr lang="en-US" sz="2500" kern="1200"/>
            <a:t>You Can and  Should install  Python and Jupyter on your computer</a:t>
          </a:r>
        </a:p>
      </dsp:txBody>
      <dsp:txXfrm>
        <a:off x="1736281" y="2693365"/>
        <a:ext cx="5564786" cy="150327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B4CB47-2B2C-4215-98CE-21DD05673F69}"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65789-923C-4933-88EA-6E8A9D2FB796}" type="slidenum">
              <a:rPr lang="en-US" smtClean="0"/>
              <a:t>‹#›</a:t>
            </a:fld>
            <a:endParaRPr lang="en-US"/>
          </a:p>
        </p:txBody>
      </p:sp>
    </p:spTree>
    <p:extLst>
      <p:ext uri="{BB962C8B-B14F-4D97-AF65-F5344CB8AC3E}">
        <p14:creationId xmlns:p14="http://schemas.microsoft.com/office/powerpoint/2010/main" val="1389235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explore various computer vision tools such as Jupyter Notebooks, Google Colab, AWS Sagemaker StudioLab, Azure Copilot, GitHub, and Hugging Face.</a:t>
            </a:r>
          </a:p>
        </p:txBody>
      </p:sp>
      <p:sp>
        <p:nvSpPr>
          <p:cNvPr id="4" name="Slide Number Placeholder 3"/>
          <p:cNvSpPr>
            <a:spLocks noGrp="1"/>
          </p:cNvSpPr>
          <p:nvPr>
            <p:ph type="sldNum" sz="quarter" idx="5"/>
          </p:nvPr>
        </p:nvSpPr>
        <p:spPr/>
        <p:txBody>
          <a:bodyPr/>
          <a:lstStyle/>
          <a:p>
            <a:fld id="{F5811E13-238C-4A87-8EC9-4DA5F7541AFD}" type="slidenum">
              <a:rPr lang="en-US" smtClean="0"/>
              <a:t>1</a:t>
            </a:fld>
            <a:endParaRPr lang="en-US"/>
          </a:p>
        </p:txBody>
      </p:sp>
    </p:spTree>
    <p:extLst>
      <p:ext uri="{BB962C8B-B14F-4D97-AF65-F5344CB8AC3E}">
        <p14:creationId xmlns:p14="http://schemas.microsoft.com/office/powerpoint/2010/main" val="23370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D9FD6-64EA-4D3C-9A03-B094462207A2}" type="slidenum">
              <a:rPr lang="en-US" smtClean="0"/>
              <a:t>14</a:t>
            </a:fld>
            <a:endParaRPr lang="en-US"/>
          </a:p>
        </p:txBody>
      </p:sp>
    </p:spTree>
    <p:extLst>
      <p:ext uri="{BB962C8B-B14F-4D97-AF65-F5344CB8AC3E}">
        <p14:creationId xmlns:p14="http://schemas.microsoft.com/office/powerpoint/2010/main" val="357729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Copilot is a set of tools and processes that help developers create and deploy container-based applications on Microsoft Azure. </a:t>
            </a:r>
            <a:r>
              <a:rPr lang="en-US"/>
              <a:t>We will explore how to deploy a computer vision application using Azure Copilot, how to use pre-built models, and how to deploy custom models.</a:t>
            </a:r>
          </a:p>
        </p:txBody>
      </p:sp>
      <p:sp>
        <p:nvSpPr>
          <p:cNvPr id="4" name="Slide Number Placeholder 3"/>
          <p:cNvSpPr>
            <a:spLocks noGrp="1"/>
          </p:cNvSpPr>
          <p:nvPr>
            <p:ph type="sldNum" sz="quarter" idx="5"/>
          </p:nvPr>
        </p:nvSpPr>
        <p:spPr/>
        <p:txBody>
          <a:bodyPr/>
          <a:lstStyle/>
          <a:p>
            <a:fld id="{F5811E13-238C-4A87-8EC9-4DA5F7541AFD}" type="slidenum">
              <a:rPr lang="en-US" smtClean="0"/>
              <a:t>15</a:t>
            </a:fld>
            <a:endParaRPr lang="en-US"/>
          </a:p>
        </p:txBody>
      </p:sp>
    </p:spTree>
    <p:extLst>
      <p:ext uri="{BB962C8B-B14F-4D97-AF65-F5344CB8AC3E}">
        <p14:creationId xmlns:p14="http://schemas.microsoft.com/office/powerpoint/2010/main" val="228958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Efficiency:</a:t>
            </a:r>
            <a:r>
              <a:rPr lang="en-US" dirty="0"/>
              <a:t> Pre-built functions and tools save time.</a:t>
            </a:r>
          </a:p>
          <a:p>
            <a:pPr>
              <a:buFont typeface="Arial" panose="020B0604020202020204" pitchFamily="34" charset="0"/>
              <a:buChar char="•"/>
            </a:pPr>
            <a:r>
              <a:rPr lang="en-US" b="1" dirty="0"/>
              <a:t>Standardization:</a:t>
            </a:r>
            <a:r>
              <a:rPr lang="en-US" dirty="0"/>
              <a:t> Provides consistent methods for common tasks.</a:t>
            </a:r>
          </a:p>
          <a:p>
            <a:pPr>
              <a:buFont typeface="Arial" panose="020B0604020202020204" pitchFamily="34" charset="0"/>
              <a:buChar char="•"/>
            </a:pPr>
            <a:r>
              <a:rPr lang="en-US" b="1" dirty="0"/>
              <a:t>Community Support:</a:t>
            </a:r>
            <a:r>
              <a:rPr lang="en-US" dirty="0"/>
              <a:t> Large user bases and extensive documentation.</a:t>
            </a:r>
          </a:p>
          <a:p>
            <a:pPr>
              <a:buFont typeface="Arial" panose="020B0604020202020204" pitchFamily="34" charset="0"/>
              <a:buChar char="•"/>
            </a:pPr>
            <a:r>
              <a:rPr lang="en-US" b="1" dirty="0"/>
              <a:t>Scalability:</a:t>
            </a:r>
            <a:r>
              <a:rPr lang="en-US" dirty="0"/>
              <a:t> Designed to handle large datasets and complex models.</a:t>
            </a:r>
          </a:p>
          <a:p>
            <a:pPr>
              <a:buFont typeface="Arial" panose="020B0604020202020204" pitchFamily="34" charset="0"/>
              <a:buChar char="•"/>
            </a:pPr>
            <a:r>
              <a:rPr lang="en-US" b="1" dirty="0"/>
              <a:t>Interoperability:</a:t>
            </a:r>
            <a:r>
              <a:rPr lang="en-US" dirty="0"/>
              <a:t> Integrates with other tools and platforms easily.</a:t>
            </a:r>
          </a:p>
          <a:p>
            <a:endParaRPr lang="en-US" dirty="0"/>
          </a:p>
        </p:txBody>
      </p:sp>
      <p:sp>
        <p:nvSpPr>
          <p:cNvPr id="4" name="Slide Number Placeholder 3"/>
          <p:cNvSpPr>
            <a:spLocks noGrp="1"/>
          </p:cNvSpPr>
          <p:nvPr>
            <p:ph type="sldNum" sz="quarter" idx="5"/>
          </p:nvPr>
        </p:nvSpPr>
        <p:spPr/>
        <p:txBody>
          <a:bodyPr/>
          <a:lstStyle/>
          <a:p>
            <a:fld id="{1B565789-923C-4933-88EA-6E8A9D2FB796}" type="slidenum">
              <a:rPr lang="en-US" smtClean="0"/>
              <a:t>16</a:t>
            </a:fld>
            <a:endParaRPr lang="en-US"/>
          </a:p>
        </p:txBody>
      </p:sp>
    </p:spTree>
    <p:extLst>
      <p:ext uri="{BB962C8B-B14F-4D97-AF65-F5344CB8AC3E}">
        <p14:creationId xmlns:p14="http://schemas.microsoft.com/office/powerpoint/2010/main" val="1230642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is a web-based platform that enables developers to store and manage their code repositories. GitHub Copilot is an AI-powered code suggestion tool that assists developers in writing code. We will explore how to use GitHub to manage computer vision code repositories, how to use GitHub Copilot to write computer vision code, and how to collaborate with other developers using GitHub.</a:t>
            </a:r>
          </a:p>
        </p:txBody>
      </p:sp>
      <p:sp>
        <p:nvSpPr>
          <p:cNvPr id="4" name="Slide Number Placeholder 3"/>
          <p:cNvSpPr>
            <a:spLocks noGrp="1"/>
          </p:cNvSpPr>
          <p:nvPr>
            <p:ph type="sldNum" sz="quarter" idx="5"/>
          </p:nvPr>
        </p:nvSpPr>
        <p:spPr/>
        <p:txBody>
          <a:bodyPr/>
          <a:lstStyle/>
          <a:p>
            <a:fld id="{F5811E13-238C-4A87-8EC9-4DA5F7541AFD}" type="slidenum">
              <a:rPr lang="en-US" smtClean="0"/>
              <a:t>18</a:t>
            </a:fld>
            <a:endParaRPr lang="en-US"/>
          </a:p>
        </p:txBody>
      </p:sp>
    </p:spTree>
    <p:extLst>
      <p:ext uri="{BB962C8B-B14F-4D97-AF65-F5344CB8AC3E}">
        <p14:creationId xmlns:p14="http://schemas.microsoft.com/office/powerpoint/2010/main" val="3696141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Hugging Face is a company that provides natural language processing (NLP) and computer vision tools. We will explore Hugging Face's computer vision tools, how to use them to build and train custom models, and how to integrate them with other computer vision tools.</a:t>
            </a:r>
          </a:p>
        </p:txBody>
      </p:sp>
      <p:sp>
        <p:nvSpPr>
          <p:cNvPr id="4" name="Slide Number Placeholder 3"/>
          <p:cNvSpPr>
            <a:spLocks noGrp="1"/>
          </p:cNvSpPr>
          <p:nvPr>
            <p:ph type="sldNum" sz="quarter" idx="5"/>
          </p:nvPr>
        </p:nvSpPr>
        <p:spPr/>
        <p:txBody>
          <a:bodyPr/>
          <a:lstStyle/>
          <a:p>
            <a:fld id="{F5811E13-238C-4A87-8EC9-4DA5F7541AFD}" type="slidenum">
              <a:rPr lang="en-US" smtClean="0"/>
              <a:t>19</a:t>
            </a:fld>
            <a:endParaRPr lang="en-US"/>
          </a:p>
        </p:txBody>
      </p:sp>
    </p:spTree>
    <p:extLst>
      <p:ext uri="{BB962C8B-B14F-4D97-AF65-F5344CB8AC3E}">
        <p14:creationId xmlns:p14="http://schemas.microsoft.com/office/powerpoint/2010/main" val="946287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contains embedded tutorials on various topics. For more detailed information, separate in-depth tutorial presentations about GitHub and Jupyter are available. Use these tutorials to expand your knowledge and understanding of these tools.</a:t>
            </a:r>
          </a:p>
        </p:txBody>
      </p:sp>
      <p:sp>
        <p:nvSpPr>
          <p:cNvPr id="4" name="Slide Number Placeholder 3"/>
          <p:cNvSpPr>
            <a:spLocks noGrp="1"/>
          </p:cNvSpPr>
          <p:nvPr>
            <p:ph type="sldNum" sz="quarter" idx="5"/>
          </p:nvPr>
        </p:nvSpPr>
        <p:spPr/>
        <p:txBody>
          <a:bodyPr/>
          <a:lstStyle/>
          <a:p>
            <a:fld id="{1B565789-923C-4933-88EA-6E8A9D2FB796}" type="slidenum">
              <a:rPr lang="en-US" smtClean="0"/>
              <a:t>27</a:t>
            </a:fld>
            <a:endParaRPr lang="en-US"/>
          </a:p>
        </p:txBody>
      </p:sp>
    </p:spTree>
    <p:extLst>
      <p:ext uri="{BB962C8B-B14F-4D97-AF65-F5344CB8AC3E}">
        <p14:creationId xmlns:p14="http://schemas.microsoft.com/office/powerpoint/2010/main" val="2898741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an introduction to the different types of Libraries and Frameworks to set the context. Then, we will explore Jupyter Notebooks and Jupyter Labs, Google Colab, AWS Sagemaker StudioLab, Azure Copilot, GitHub, GitHub copilot and Hugging Face in depth and finish with a Summary slide.</a:t>
            </a:r>
          </a:p>
        </p:txBody>
      </p:sp>
      <p:sp>
        <p:nvSpPr>
          <p:cNvPr id="4" name="Slide Number Placeholder 3"/>
          <p:cNvSpPr>
            <a:spLocks noGrp="1"/>
          </p:cNvSpPr>
          <p:nvPr>
            <p:ph type="sldNum" sz="quarter" idx="5"/>
          </p:nvPr>
        </p:nvSpPr>
        <p:spPr/>
        <p:txBody>
          <a:bodyPr/>
          <a:lstStyle/>
          <a:p>
            <a:fld id="{F5811E13-238C-4A87-8EC9-4DA5F7541AFD}" type="slidenum">
              <a:rPr lang="en-US" smtClean="0"/>
              <a:t>28</a:t>
            </a:fld>
            <a:endParaRPr lang="en-US"/>
          </a:p>
        </p:txBody>
      </p:sp>
    </p:spTree>
    <p:extLst>
      <p:ext uri="{BB962C8B-B14F-4D97-AF65-F5344CB8AC3E}">
        <p14:creationId xmlns:p14="http://schemas.microsoft.com/office/powerpoint/2010/main" val="266310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to explore the various computer vision tools, we will provide an overview of Libraries and Frameworks used in computer vision, the differences between the two, and examples of popular Libraries and Frameworks.</a:t>
            </a:r>
          </a:p>
          <a:p>
            <a:endParaRPr lang="en-US" dirty="0"/>
          </a:p>
          <a:p>
            <a:pPr marL="0" indent="0">
              <a:lnSpc>
                <a:spcPct val="100000"/>
              </a:lnSpc>
              <a:spcBef>
                <a:spcPts val="2500"/>
              </a:spcBef>
              <a:buNone/>
            </a:pPr>
            <a:r>
              <a:rPr lang="en-US" sz="1800" b="1" dirty="0"/>
              <a:t>Popular Libraries</a:t>
            </a:r>
          </a:p>
          <a:p>
            <a:pPr marL="0" lvl="1" indent="0">
              <a:lnSpc>
                <a:spcPct val="100000"/>
              </a:lnSpc>
              <a:buNone/>
            </a:pPr>
            <a:r>
              <a:rPr lang="en-US" dirty="0"/>
              <a:t>OpenCV is a popular computer vision Library that is widely used in the industry. Other popular Libraries include DLIB and </a:t>
            </a:r>
            <a:r>
              <a:rPr lang="en-US" dirty="0" err="1"/>
              <a:t>SimpleCV</a:t>
            </a:r>
            <a:r>
              <a:rPr lang="en-US" dirty="0"/>
              <a:t>, which are also widely used for computer vision applications.</a:t>
            </a:r>
          </a:p>
          <a:p>
            <a:pPr marL="0" indent="0">
              <a:lnSpc>
                <a:spcPct val="100000"/>
              </a:lnSpc>
              <a:spcBef>
                <a:spcPts val="2500"/>
              </a:spcBef>
              <a:buNone/>
            </a:pPr>
            <a:r>
              <a:rPr lang="en-US" sz="1800" b="1" dirty="0"/>
              <a:t>Popular Frameworks</a:t>
            </a:r>
          </a:p>
          <a:p>
            <a:pPr marL="0" lvl="1" indent="0">
              <a:lnSpc>
                <a:spcPct val="100000"/>
              </a:lnSpc>
              <a:buNone/>
            </a:pPr>
            <a:r>
              <a:rPr lang="en-US" dirty="0"/>
              <a:t>TensorFlow and </a:t>
            </a:r>
            <a:r>
              <a:rPr lang="en-US" dirty="0" err="1"/>
              <a:t>Keras</a:t>
            </a:r>
            <a:r>
              <a:rPr lang="en-US" dirty="0"/>
              <a:t> are popular Frameworks used in computer vision for developing deep learning models. Other popular Frameworks include Caffe, Torch, and PyTorch.</a:t>
            </a:r>
          </a:p>
          <a:p>
            <a:endParaRPr lang="en-US" dirty="0"/>
          </a:p>
        </p:txBody>
      </p:sp>
      <p:sp>
        <p:nvSpPr>
          <p:cNvPr id="4" name="Slide Number Placeholder 3"/>
          <p:cNvSpPr>
            <a:spLocks noGrp="1"/>
          </p:cNvSpPr>
          <p:nvPr>
            <p:ph type="sldNum" sz="quarter" idx="5"/>
          </p:nvPr>
        </p:nvSpPr>
        <p:spPr/>
        <p:txBody>
          <a:bodyPr/>
          <a:lstStyle/>
          <a:p>
            <a:fld id="{F5811E13-238C-4A87-8EC9-4DA5F7541AFD}" type="slidenum">
              <a:rPr lang="en-US" smtClean="0"/>
              <a:t>4</a:t>
            </a:fld>
            <a:endParaRPr lang="en-US"/>
          </a:p>
        </p:txBody>
      </p:sp>
    </p:spTree>
    <p:extLst>
      <p:ext uri="{BB962C8B-B14F-4D97-AF65-F5344CB8AC3E}">
        <p14:creationId xmlns:p14="http://schemas.microsoft.com/office/powerpoint/2010/main" val="188988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Machine Learning Frameworks: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These are software tools or libraries that provide a foundation for designing, training, and validating machine learning models. They offer a way to build and deploy machine learning models more efficiently and effectively, often by abstracting away some of the lower-level details.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Examples include: TensorFlow,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Keras</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Scikit-learn, and Caffe.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A framework can be seen as a kitchen equipped with tools and appliances that make it easier to follow the recipe (algorithm).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8EFEAFF-5A9C-42E6-A283-E95E03FDB17D}" type="slidenum">
              <a:rPr lang="en-US" smtClean="0"/>
              <a:t>5</a:t>
            </a:fld>
            <a:endParaRPr lang="en-US"/>
          </a:p>
        </p:txBody>
      </p:sp>
    </p:spTree>
    <p:extLst>
      <p:ext uri="{BB962C8B-B14F-4D97-AF65-F5344CB8AC3E}">
        <p14:creationId xmlns:p14="http://schemas.microsoft.com/office/powerpoint/2010/main" val="4265035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Python Libraries: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 the context of machine learning, Python libraries are collections of functions and methods that allow you to perform many actions without writing your code from scratch. Some Python libraries are general-purpose (like NumPy for numerical computing or Pandas for data manipulation), while others are specialized for machine learning (like Scikit-learn).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Machine learning frameworks like TensorFlow and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are technically Python libraries as well, but they're often referred to as "frameworks" because they offer a more comprehensive suite of tools specifically designed for deep learning and machine learning tasks.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pPr marL="0" marR="0" lvl="0" indent="0" algn="just" defTabSz="914400" rtl="0" eaLnBrk="1" fontAlgn="base" latinLnBrk="0" hangingPunct="1">
              <a:lnSpc>
                <a:spcPct val="100000"/>
              </a:lnSpc>
              <a:spcBef>
                <a:spcPts val="0"/>
              </a:spcBef>
              <a:spcAft>
                <a:spcPts val="0"/>
              </a:spcAft>
              <a:buClrTx/>
              <a:buSzTx/>
              <a:buFontTx/>
              <a:buNone/>
              <a:tabLst/>
              <a:defRPr/>
            </a:pPr>
            <a:r>
              <a:rPr lang="en-US" b="0" i="0" dirty="0">
                <a:solidFill>
                  <a:srgbClr val="273239"/>
                </a:solidFill>
                <a:effectLst/>
                <a:latin typeface="Nunito" pitchFamily="2" charset="0"/>
              </a:rPr>
              <a:t>In the older days, people used to perform Machine Learning tasks by manually coding all the algorithms and mathematical and statistical formulas. This made the processing time-consuming, tedious, and inefficient. But in the modern days, it is become very much easy and more efficient compared to the olden days with various python libraries, frameworks, and modules. Today, Python is one of the most popular programming languages for this task and it has replaced many languages in the industry, one of the reasons is its vast collection of libraries. Python libraries that are used in Machine Learning are: </a:t>
            </a:r>
            <a:br>
              <a:rPr lang="en-US" b="0" i="0" dirty="0">
                <a:solidFill>
                  <a:srgbClr val="273239"/>
                </a:solidFill>
                <a:effectLst/>
                <a:latin typeface="Nunito" pitchFamily="2" charset="0"/>
              </a:rPr>
            </a:br>
            <a:r>
              <a:rPr lang="en-US" b="0" i="0" dirty="0">
                <a:solidFill>
                  <a:srgbClr val="273239"/>
                </a:solidFill>
                <a:effectLst/>
                <a:latin typeface="Nunito" pitchFamily="2" charset="0"/>
              </a:rPr>
              <a:t> </a:t>
            </a:r>
            <a:r>
              <a:rPr lang="en-US" b="0" i="0" u="none" strike="noStrike" dirty="0">
                <a:solidFill>
                  <a:srgbClr val="E7E9EA"/>
                </a:solidFill>
                <a:effectLst/>
                <a:latin typeface="inherit"/>
              </a:rPr>
              <a:t>The Gluon library, part of the Apache </a:t>
            </a:r>
            <a:r>
              <a:rPr lang="en-US" b="0" i="0" u="none" strike="noStrike" dirty="0" err="1">
                <a:solidFill>
                  <a:srgbClr val="E7E9EA"/>
                </a:solidFill>
                <a:effectLst/>
                <a:latin typeface="inherit"/>
              </a:rPr>
              <a:t>MXNet</a:t>
            </a:r>
            <a:r>
              <a:rPr lang="en-US" b="0" i="0" u="none" strike="noStrike" dirty="0">
                <a:solidFill>
                  <a:srgbClr val="E7E9EA"/>
                </a:solidFill>
                <a:effectLst/>
                <a:latin typeface="inherit"/>
              </a:rPr>
              <a:t> project, offers a wide range of tools and features designed to simplify the creation, training, and deployment of deep learning models, particularly in computer vision. Some of the key tools and features include:</a:t>
            </a:r>
          </a:p>
          <a:p>
            <a:pPr algn="just" fontAlgn="base"/>
            <a:endParaRPr lang="en-US" b="0" i="0" dirty="0">
              <a:solidFill>
                <a:srgbClr val="273239"/>
              </a:solidFill>
              <a:effectLst/>
              <a:latin typeface="Nunito" pitchFamily="2" charset="0"/>
            </a:endParaRPr>
          </a:p>
          <a:p>
            <a:pPr algn="just" fontAlgn="base">
              <a:buFont typeface="Arial" panose="020B0604020202020204" pitchFamily="34" charset="0"/>
              <a:buChar char="•"/>
            </a:pPr>
            <a:r>
              <a:rPr lang="en-US" b="0" i="0" dirty="0" err="1">
                <a:solidFill>
                  <a:srgbClr val="273239"/>
                </a:solidFill>
                <a:effectLst/>
                <a:latin typeface="Nunito" pitchFamily="2" charset="0"/>
              </a:rPr>
              <a:t>Numpy</a:t>
            </a:r>
            <a:endParaRPr lang="en-US" b="0" i="0" dirty="0">
              <a:solidFill>
                <a:srgbClr val="273239"/>
              </a:solidFill>
              <a:effectLst/>
              <a:latin typeface="Nunito" pitchFamily="2" charset="0"/>
            </a:endParaRPr>
          </a:p>
          <a:p>
            <a:pPr algn="just" fontAlgn="base">
              <a:buFont typeface="Arial" panose="020B0604020202020204" pitchFamily="34" charset="0"/>
              <a:buChar char="•"/>
            </a:pPr>
            <a:r>
              <a:rPr lang="en-US" b="0" i="0" dirty="0" err="1">
                <a:solidFill>
                  <a:srgbClr val="273239"/>
                </a:solidFill>
                <a:effectLst/>
                <a:latin typeface="Nunito" pitchFamily="2" charset="0"/>
              </a:rPr>
              <a:t>Scipy</a:t>
            </a:r>
            <a:endParaRPr lang="en-US" b="0" i="0" dirty="0">
              <a:solidFill>
                <a:srgbClr val="273239"/>
              </a:solidFill>
              <a:effectLst/>
              <a:latin typeface="Nunito" pitchFamily="2" charset="0"/>
            </a:endParaRPr>
          </a:p>
          <a:p>
            <a:pPr algn="just" fontAlgn="base">
              <a:buFont typeface="Arial" panose="020B0604020202020204" pitchFamily="34" charset="0"/>
              <a:buChar char="•"/>
            </a:pPr>
            <a:r>
              <a:rPr lang="en-US" b="0" i="0" dirty="0">
                <a:solidFill>
                  <a:srgbClr val="273239"/>
                </a:solidFill>
                <a:effectLst/>
                <a:latin typeface="Nunito" pitchFamily="2" charset="0"/>
              </a:rPr>
              <a:t>Scikit-learn</a:t>
            </a:r>
          </a:p>
          <a:p>
            <a:pPr algn="just" fontAlgn="base">
              <a:buFont typeface="Arial" panose="020B0604020202020204" pitchFamily="34" charset="0"/>
              <a:buChar char="•"/>
            </a:pPr>
            <a:r>
              <a:rPr lang="en-US" b="0" i="0" dirty="0">
                <a:solidFill>
                  <a:srgbClr val="273239"/>
                </a:solidFill>
                <a:effectLst/>
                <a:latin typeface="Nunito" pitchFamily="2" charset="0"/>
              </a:rPr>
              <a:t>Theano</a:t>
            </a:r>
          </a:p>
          <a:p>
            <a:pPr algn="just" fontAlgn="base">
              <a:buFont typeface="Arial" panose="020B0604020202020204" pitchFamily="34" charset="0"/>
              <a:buChar char="•"/>
            </a:pPr>
            <a:r>
              <a:rPr lang="en-US" b="0" i="0" dirty="0">
                <a:solidFill>
                  <a:srgbClr val="273239"/>
                </a:solidFill>
                <a:effectLst/>
                <a:latin typeface="Nunito" pitchFamily="2" charset="0"/>
              </a:rPr>
              <a:t>TensorFlow</a:t>
            </a:r>
          </a:p>
          <a:p>
            <a:pPr algn="just" fontAlgn="base">
              <a:buFont typeface="Arial" panose="020B0604020202020204" pitchFamily="34" charset="0"/>
              <a:buChar char="•"/>
            </a:pPr>
            <a:r>
              <a:rPr lang="en-US" b="0" i="0" dirty="0" err="1">
                <a:solidFill>
                  <a:srgbClr val="273239"/>
                </a:solidFill>
                <a:effectLst/>
                <a:latin typeface="Nunito" pitchFamily="2" charset="0"/>
              </a:rPr>
              <a:t>Keras</a:t>
            </a:r>
            <a:endParaRPr lang="en-US" b="0" i="0" dirty="0">
              <a:solidFill>
                <a:srgbClr val="273239"/>
              </a:solidFill>
              <a:effectLst/>
              <a:latin typeface="Nunito" pitchFamily="2" charset="0"/>
            </a:endParaRPr>
          </a:p>
          <a:p>
            <a:pPr algn="just" fontAlgn="base">
              <a:buFont typeface="Arial" panose="020B0604020202020204" pitchFamily="34" charset="0"/>
              <a:buChar char="•"/>
            </a:pPr>
            <a:r>
              <a:rPr lang="en-US" b="0" i="0" dirty="0" err="1">
                <a:solidFill>
                  <a:srgbClr val="273239"/>
                </a:solidFill>
                <a:effectLst/>
                <a:latin typeface="Nunito" pitchFamily="2" charset="0"/>
              </a:rPr>
              <a:t>PyTorch</a:t>
            </a:r>
            <a:endParaRPr lang="en-US" b="0" i="0" dirty="0">
              <a:solidFill>
                <a:srgbClr val="273239"/>
              </a:solidFill>
              <a:effectLst/>
              <a:latin typeface="Nunito" pitchFamily="2" charset="0"/>
            </a:endParaRPr>
          </a:p>
          <a:p>
            <a:pPr algn="just" fontAlgn="base">
              <a:buFont typeface="Arial" panose="020B0604020202020204" pitchFamily="34" charset="0"/>
              <a:buChar char="•"/>
            </a:pPr>
            <a:r>
              <a:rPr lang="en-US" b="0" i="0" dirty="0">
                <a:solidFill>
                  <a:srgbClr val="273239"/>
                </a:solidFill>
                <a:effectLst/>
                <a:latin typeface="Nunito" pitchFamily="2" charset="0"/>
              </a:rPr>
              <a:t>Pillow: </a:t>
            </a:r>
            <a:r>
              <a:rPr lang="en-US" b="0" i="0" dirty="0">
                <a:solidFill>
                  <a:srgbClr val="D1D5DB"/>
                </a:solidFill>
                <a:effectLst/>
                <a:latin typeface="Söhne"/>
              </a:rPr>
              <a:t>Pillow is a popular, user-friendly library for opening, manipulating, and saving many different image file formats in Python. It is a fork of the Python Imaging Library (PIL).</a:t>
            </a:r>
            <a:endParaRPr lang="en-US" b="0" i="0" dirty="0">
              <a:solidFill>
                <a:srgbClr val="273239"/>
              </a:solidFill>
              <a:effectLst/>
              <a:latin typeface="Nunito" pitchFamily="2" charset="0"/>
            </a:endParaRPr>
          </a:p>
          <a:p>
            <a:endParaRPr lang="en-US" dirty="0"/>
          </a:p>
        </p:txBody>
      </p:sp>
      <p:sp>
        <p:nvSpPr>
          <p:cNvPr id="4" name="Slide Number Placeholder 3"/>
          <p:cNvSpPr>
            <a:spLocks noGrp="1"/>
          </p:cNvSpPr>
          <p:nvPr>
            <p:ph type="sldNum" sz="quarter" idx="5"/>
          </p:nvPr>
        </p:nvSpPr>
        <p:spPr/>
        <p:txBody>
          <a:bodyPr/>
          <a:lstStyle/>
          <a:p>
            <a:fld id="{28EFEAFF-5A9C-42E6-A283-E95E03FDB17D}" type="slidenum">
              <a:rPr lang="en-US" smtClean="0"/>
              <a:t>6</a:t>
            </a:fld>
            <a:endParaRPr lang="en-US"/>
          </a:p>
        </p:txBody>
      </p:sp>
    </p:spTree>
    <p:extLst>
      <p:ext uri="{BB962C8B-B14F-4D97-AF65-F5344CB8AC3E}">
        <p14:creationId xmlns:p14="http://schemas.microsoft.com/office/powerpoint/2010/main" val="424598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Libraries and frameworks are important tools in software development that provide pre-built components for rapid prototyping, access to state-of-the-art algorithms and models that improve accuracy, and standardized tools and environments that enhance collaboration. Additionally, they are designed to handle growing data and model complexities, ensuring scalability.</a:t>
            </a:r>
          </a:p>
        </p:txBody>
      </p:sp>
      <p:sp>
        <p:nvSpPr>
          <p:cNvPr id="4" name="Slide Number Placeholder 3"/>
          <p:cNvSpPr>
            <a:spLocks noGrp="1"/>
          </p:cNvSpPr>
          <p:nvPr>
            <p:ph type="sldNum" sz="quarter" idx="5"/>
          </p:nvPr>
        </p:nvSpPr>
        <p:spPr/>
        <p:txBody>
          <a:bodyPr/>
          <a:lstStyle/>
          <a:p>
            <a:fld id="{1B565789-923C-4933-88EA-6E8A9D2FB796}" type="slidenum">
              <a:rPr lang="en-US" smtClean="0"/>
              <a:t>7</a:t>
            </a:fld>
            <a:endParaRPr lang="en-US"/>
          </a:p>
        </p:txBody>
      </p:sp>
    </p:spTree>
    <p:extLst>
      <p:ext uri="{BB962C8B-B14F-4D97-AF65-F5344CB8AC3E}">
        <p14:creationId xmlns:p14="http://schemas.microsoft.com/office/powerpoint/2010/main" val="3195583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Jupyter Notebooks is an open-source web application that allows developers to create and share documents that include live code, equations, visualizations, and text. Jupyter Labs is the next-generation Jupyter Notebook interface that provides an integrated development environment for working with notebooks, code, and data. We will explore the features of both Jupyter Notebooks and Jupyter Labs, how to install them, and use them to create computer vision applications.</a:t>
            </a:r>
          </a:p>
          <a:p>
            <a:endParaRPr lang="en-US" dirty="0"/>
          </a:p>
          <a:p>
            <a:pPr marL="0" marR="0" lvl="0" indent="0" algn="l" defTabSz="914400" rtl="0" eaLnBrk="1" fontAlgn="auto" latinLnBrk="0" hangingPunct="1">
              <a:lnSpc>
                <a:spcPct val="110000"/>
              </a:lnSpc>
              <a:spcBef>
                <a:spcPts val="25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Verdana"/>
                <a:ea typeface="+mn-ea"/>
                <a:cs typeface="+mn-cs"/>
              </a:rPr>
              <a:t>Installation</a:t>
            </a:r>
          </a:p>
          <a:p>
            <a:pPr marL="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solidFill>
                <a:effectLst/>
                <a:uLnTx/>
                <a:uFillTx/>
                <a:latin typeface="Verdana"/>
                <a:ea typeface="+mn-ea"/>
                <a:cs typeface="+mn-cs"/>
              </a:rPr>
              <a:t>Installing Jupyter Notebooks and Jupyter Labs is easy and can be done using popular package managers such as </a:t>
            </a:r>
            <a:r>
              <a:rPr kumimoji="0" lang="en-US" sz="1400" b="0" i="0" u="none" strike="noStrike" kern="1200" cap="none" spc="0" normalizeH="0" baseline="0" noProof="0" dirty="0" err="1">
                <a:ln>
                  <a:noFill/>
                </a:ln>
                <a:solidFill>
                  <a:prstClr val="white"/>
                </a:solidFill>
                <a:effectLst/>
                <a:uLnTx/>
                <a:uFillTx/>
                <a:latin typeface="Verdana"/>
                <a:ea typeface="+mn-ea"/>
                <a:cs typeface="+mn-cs"/>
              </a:rPr>
              <a:t>conda</a:t>
            </a:r>
            <a:r>
              <a:rPr kumimoji="0" lang="en-US" sz="1400" b="0" i="0" u="none" strike="noStrike" kern="1200" cap="none" spc="0" normalizeH="0" baseline="0" noProof="0" dirty="0">
                <a:ln>
                  <a:noFill/>
                </a:ln>
                <a:solidFill>
                  <a:prstClr val="white"/>
                </a:solidFill>
                <a:effectLst/>
                <a:uLnTx/>
                <a:uFillTx/>
                <a:latin typeface="Verdana"/>
                <a:ea typeface="+mn-ea"/>
                <a:cs typeface="+mn-cs"/>
              </a:rPr>
              <a:t> or pip. It is also possible to install them using virtual environments.</a:t>
            </a:r>
          </a:p>
          <a:p>
            <a:pPr marL="0" marR="0" lvl="0" indent="0" algn="l" defTabSz="914400" rtl="0" eaLnBrk="1" fontAlgn="auto" latinLnBrk="0" hangingPunct="1">
              <a:lnSpc>
                <a:spcPct val="110000"/>
              </a:lnSpc>
              <a:spcBef>
                <a:spcPts val="25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Verdana"/>
                <a:ea typeface="+mn-ea"/>
                <a:cs typeface="+mn-cs"/>
              </a:rPr>
              <a:t>Computer Vision Applications</a:t>
            </a:r>
          </a:p>
          <a:p>
            <a:pPr marL="0" marR="0" lvl="1"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solidFill>
                <a:effectLst/>
                <a:uLnTx/>
                <a:uFillTx/>
                <a:latin typeface="Verdana"/>
                <a:ea typeface="+mn-ea"/>
                <a:cs typeface="+mn-cs"/>
              </a:rPr>
              <a:t>Jupyter Notebooks and Jupyter Labs are great tools for creating computer vision applications. They allow developers to create interactive notebooks that include live code, visualizations, and text, making it easy to share and collaborate on projects.</a:t>
            </a:r>
          </a:p>
          <a:p>
            <a:endParaRPr lang="en-US" dirty="0"/>
          </a:p>
        </p:txBody>
      </p:sp>
      <p:sp>
        <p:nvSpPr>
          <p:cNvPr id="4" name="Slide Number Placeholder 3"/>
          <p:cNvSpPr>
            <a:spLocks noGrp="1"/>
          </p:cNvSpPr>
          <p:nvPr>
            <p:ph type="sldNum" sz="quarter" idx="5"/>
          </p:nvPr>
        </p:nvSpPr>
        <p:spPr/>
        <p:txBody>
          <a:bodyPr/>
          <a:lstStyle/>
          <a:p>
            <a:fld id="{F5811E13-238C-4A87-8EC9-4DA5F7541AFD}" type="slidenum">
              <a:rPr lang="en-US" smtClean="0"/>
              <a:t>8</a:t>
            </a:fld>
            <a:endParaRPr lang="en-US"/>
          </a:p>
        </p:txBody>
      </p:sp>
    </p:spTree>
    <p:extLst>
      <p:ext uri="{BB962C8B-B14F-4D97-AF65-F5344CB8AC3E}">
        <p14:creationId xmlns:p14="http://schemas.microsoft.com/office/powerpoint/2010/main" val="2480830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"environment" in this context refers to the digital workspace or platform that developers use to create and manage their software projects. It encompasses all the tools, features, and resources necessary for the development process. So, you can accurately refer to an IDE as an environment for software development.</a:t>
            </a:r>
          </a:p>
        </p:txBody>
      </p:sp>
      <p:sp>
        <p:nvSpPr>
          <p:cNvPr id="4" name="Slide Number Placeholder 3"/>
          <p:cNvSpPr>
            <a:spLocks noGrp="1"/>
          </p:cNvSpPr>
          <p:nvPr>
            <p:ph type="sldNum" sz="quarter" idx="5"/>
          </p:nvPr>
        </p:nvSpPr>
        <p:spPr/>
        <p:txBody>
          <a:bodyPr/>
          <a:lstStyle/>
          <a:p>
            <a:fld id="{28EFEAFF-5A9C-42E6-A283-E95E03FDB17D}" type="slidenum">
              <a:rPr lang="en-US" smtClean="0"/>
              <a:t>11</a:t>
            </a:fld>
            <a:endParaRPr lang="en-US"/>
          </a:p>
        </p:txBody>
      </p:sp>
    </p:spTree>
    <p:extLst>
      <p:ext uri="{BB962C8B-B14F-4D97-AF65-F5344CB8AC3E}">
        <p14:creationId xmlns:p14="http://schemas.microsoft.com/office/powerpoint/2010/main" val="708242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a:t>
            </a:r>
            <a:r>
              <a:rPr lang="en-US" dirty="0" err="1"/>
              <a:t>Colab</a:t>
            </a:r>
            <a:r>
              <a:rPr lang="en-US" dirty="0"/>
              <a:t> is a free cloud-based service that allows developers to write and run Python code collaboratively. We will explore how to use Google </a:t>
            </a:r>
            <a:r>
              <a:rPr lang="en-US" dirty="0" err="1"/>
              <a:t>Colab</a:t>
            </a:r>
            <a:r>
              <a:rPr lang="en-US" dirty="0"/>
              <a:t> to create and run computer vision applications, how to load and preprocess data, and how to train and test models using open-source python libraries.</a:t>
            </a:r>
          </a:p>
          <a:p>
            <a:endParaRPr lang="en-US" dirty="0"/>
          </a:p>
          <a:p>
            <a:pPr>
              <a:buFont typeface="Arial" panose="020B0604020202020204" pitchFamily="34" charset="0"/>
              <a:buChar char="•"/>
            </a:pPr>
            <a:r>
              <a:rPr lang="en-US" b="1" dirty="0"/>
              <a:t>Overview:</a:t>
            </a:r>
            <a:endParaRPr lang="en-US" dirty="0"/>
          </a:p>
          <a:p>
            <a:pPr marL="742950" lvl="1" indent="-285750">
              <a:buFont typeface="Arial" panose="020B0604020202020204" pitchFamily="34" charset="0"/>
              <a:buChar char="•"/>
            </a:pPr>
            <a:r>
              <a:rPr lang="en-US" dirty="0"/>
              <a:t>Free cloud service, supports GPU and TPU</a:t>
            </a:r>
          </a:p>
          <a:p>
            <a:pPr marL="742950" lvl="1" indent="-285750">
              <a:buFont typeface="Arial" panose="020B0604020202020204" pitchFamily="34" charset="0"/>
              <a:buChar char="•"/>
            </a:pPr>
            <a:r>
              <a:rPr lang="en-US" dirty="0"/>
              <a:t>Integrates with Google Drive</a:t>
            </a:r>
          </a:p>
          <a:p>
            <a:pPr>
              <a:buFont typeface="Arial" panose="020B0604020202020204" pitchFamily="34" charset="0"/>
              <a:buChar char="•"/>
            </a:pPr>
            <a:r>
              <a:rPr lang="en-US" b="1" dirty="0"/>
              <a:t>Features:</a:t>
            </a:r>
            <a:endParaRPr lang="en-US" dirty="0"/>
          </a:p>
          <a:p>
            <a:pPr marL="742950" lvl="1" indent="-285750">
              <a:buFont typeface="Arial" panose="020B0604020202020204" pitchFamily="34" charset="0"/>
              <a:buChar char="•"/>
            </a:pPr>
            <a:r>
              <a:rPr lang="en-US" dirty="0"/>
              <a:t>Pre-installed libraries, easy sharing, collaborative coding</a:t>
            </a:r>
          </a:p>
          <a:p>
            <a:pPr>
              <a:buFont typeface="Arial" panose="020B0604020202020204" pitchFamily="34" charset="0"/>
              <a:buChar char="•"/>
            </a:pPr>
            <a:r>
              <a:rPr lang="en-US" b="1" dirty="0"/>
              <a:t>Advantages:</a:t>
            </a:r>
            <a:endParaRPr lang="en-US" dirty="0"/>
          </a:p>
          <a:p>
            <a:pPr marL="742950" lvl="1" indent="-285750">
              <a:buFont typeface="Arial" panose="020B0604020202020204" pitchFamily="34" charset="0"/>
              <a:buChar char="•"/>
            </a:pPr>
            <a:r>
              <a:rPr lang="en-US" dirty="0"/>
              <a:t>No setup required, powerful computing resources</a:t>
            </a:r>
          </a:p>
          <a:p>
            <a:endParaRPr lang="en-US" dirty="0"/>
          </a:p>
        </p:txBody>
      </p:sp>
      <p:sp>
        <p:nvSpPr>
          <p:cNvPr id="4" name="Slide Number Placeholder 3"/>
          <p:cNvSpPr>
            <a:spLocks noGrp="1"/>
          </p:cNvSpPr>
          <p:nvPr>
            <p:ph type="sldNum" sz="quarter" idx="5"/>
          </p:nvPr>
        </p:nvSpPr>
        <p:spPr/>
        <p:txBody>
          <a:bodyPr/>
          <a:lstStyle/>
          <a:p>
            <a:fld id="{F5811E13-238C-4A87-8EC9-4DA5F7541AFD}" type="slidenum">
              <a:rPr lang="en-US" smtClean="0"/>
              <a:t>12</a:t>
            </a:fld>
            <a:endParaRPr lang="en-US"/>
          </a:p>
        </p:txBody>
      </p:sp>
    </p:spTree>
    <p:extLst>
      <p:ext uri="{BB962C8B-B14F-4D97-AF65-F5344CB8AC3E}">
        <p14:creationId xmlns:p14="http://schemas.microsoft.com/office/powerpoint/2010/main" val="3754237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AWS Sagemaker StudioLab is a web-based integrated development environment (IDE) for machine learning. We will explore how to use AWS Sagemaker StudioLab to create and deploy computer vision applications, how to use pre-built algorithms and models, and how to train and test custom models.</a:t>
            </a:r>
          </a:p>
        </p:txBody>
      </p:sp>
      <p:sp>
        <p:nvSpPr>
          <p:cNvPr id="4" name="Slide Number Placeholder 3"/>
          <p:cNvSpPr>
            <a:spLocks noGrp="1"/>
          </p:cNvSpPr>
          <p:nvPr>
            <p:ph type="sldNum" sz="quarter" idx="5"/>
          </p:nvPr>
        </p:nvSpPr>
        <p:spPr/>
        <p:txBody>
          <a:bodyPr/>
          <a:lstStyle/>
          <a:p>
            <a:fld id="{F5811E13-238C-4A87-8EC9-4DA5F7541AFD}" type="slidenum">
              <a:rPr lang="en-US" smtClean="0"/>
              <a:t>13</a:t>
            </a:fld>
            <a:endParaRPr lang="en-US"/>
          </a:p>
        </p:txBody>
      </p:sp>
    </p:spTree>
    <p:extLst>
      <p:ext uri="{BB962C8B-B14F-4D97-AF65-F5344CB8AC3E}">
        <p14:creationId xmlns:p14="http://schemas.microsoft.com/office/powerpoint/2010/main" val="2006058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6/12/2024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066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6/12/2024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77775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6/12/2024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907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61A8-E043-3191-8ACF-25BA15A098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8905CE-6AAE-91DC-0816-2656E71D41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681B4F-C981-D8F9-2432-85418D585582}"/>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5" name="Footer Placeholder 4">
            <a:extLst>
              <a:ext uri="{FF2B5EF4-FFF2-40B4-BE49-F238E27FC236}">
                <a16:creationId xmlns:a16="http://schemas.microsoft.com/office/drawing/2014/main" id="{A94A813C-72FE-C008-441B-19639FB652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319B8-FEB3-22FD-FA9E-843ABEFE07D3}"/>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3498482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8C7E-331F-2065-FC8F-19A637195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A04AE-0DF7-B548-E3B1-F8DCAED21A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65CCF-0871-54F1-9322-A34772FD3E92}"/>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5" name="Footer Placeholder 4">
            <a:extLst>
              <a:ext uri="{FF2B5EF4-FFF2-40B4-BE49-F238E27FC236}">
                <a16:creationId xmlns:a16="http://schemas.microsoft.com/office/drawing/2014/main" id="{F0BE2D1F-C31B-1B74-6DB2-01087C0365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0C21C-B371-0401-ADC2-ACA5A312669C}"/>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3652775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687B-FD04-8CF6-0F29-58D86B7D63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5A87A-5DDE-1D3F-61C3-A22F7DA776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62BB5-7B99-E84A-6C9F-DD519FBE63E3}"/>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5" name="Footer Placeholder 4">
            <a:extLst>
              <a:ext uri="{FF2B5EF4-FFF2-40B4-BE49-F238E27FC236}">
                <a16:creationId xmlns:a16="http://schemas.microsoft.com/office/drawing/2014/main" id="{F4C7B07F-8F6E-05AC-7FB8-5A95FD8577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B60B-D1B0-5EDC-ADE7-37F79A09009A}"/>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351723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0460-1468-E7E2-091E-BFD0BDB79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9EF50-C263-9C97-2A95-4CAA60460E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C28EA9-E470-A19F-C3DD-E4BC5EEB37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77EF57-5110-4853-78E8-7B21554A2E1B}"/>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6" name="Footer Placeholder 5">
            <a:extLst>
              <a:ext uri="{FF2B5EF4-FFF2-40B4-BE49-F238E27FC236}">
                <a16:creationId xmlns:a16="http://schemas.microsoft.com/office/drawing/2014/main" id="{3DEDD416-564D-D9F5-9897-BB2BC0AFE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15A919-0B2F-7BD1-6513-A6CD800B729A}"/>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1388244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588E-4CA7-E8BB-085E-C2143DD091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DF3C29-3E4B-3ADC-5321-C5FF161489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90B58B-C69B-453A-4E3A-54F22EF8E8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B0B7EC-A9DC-CA8C-8046-3311958600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84FCA6-487C-53AE-29FF-0CE304BDA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8CB084-8F7E-9A5B-3E14-E9E151AC642A}"/>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8" name="Footer Placeholder 7">
            <a:extLst>
              <a:ext uri="{FF2B5EF4-FFF2-40B4-BE49-F238E27FC236}">
                <a16:creationId xmlns:a16="http://schemas.microsoft.com/office/drawing/2014/main" id="{B8BFF04B-C58B-3F35-5152-3D02B714B7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7D082E-85B2-D7FE-553A-381352C66DAC}"/>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1547530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B319-2EB9-6CF4-384D-0E33D8B2EA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1955C0-6BAF-4FB0-2EB0-4259C2C07163}"/>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4" name="Footer Placeholder 3">
            <a:extLst>
              <a:ext uri="{FF2B5EF4-FFF2-40B4-BE49-F238E27FC236}">
                <a16:creationId xmlns:a16="http://schemas.microsoft.com/office/drawing/2014/main" id="{101C8943-397D-B239-BEB8-C553300D9E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AD92BD-A2D8-0D9A-F153-D95B600BCAEF}"/>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820510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377F0B-B440-1581-0108-59EE57E9C551}"/>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3" name="Footer Placeholder 2">
            <a:extLst>
              <a:ext uri="{FF2B5EF4-FFF2-40B4-BE49-F238E27FC236}">
                <a16:creationId xmlns:a16="http://schemas.microsoft.com/office/drawing/2014/main" id="{A3105E59-C69F-D365-B67E-71015E9C1E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73E427-AB18-2D34-96CB-095A584592D8}"/>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1723875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B175B-47FD-33BB-4534-5434A75D3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7051C0-BE3D-EA9A-0E04-4B2E9C78C7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C26E40-B0C7-37A7-0C07-4175E18AB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F8CD73-41FC-FC17-6F15-6FDD4610B829}"/>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6" name="Footer Placeholder 5">
            <a:extLst>
              <a:ext uri="{FF2B5EF4-FFF2-40B4-BE49-F238E27FC236}">
                <a16:creationId xmlns:a16="http://schemas.microsoft.com/office/drawing/2014/main" id="{D952C90D-309D-F33C-B10C-0417F05774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B6003B-60A6-FB18-ABEF-0B001CE83CB3}"/>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1732757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6/12/2024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32234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0582-D561-F92A-A03A-940254E047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B02E9E-91B7-4F9D-91C7-C50AB5F8A8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928664-BC99-5532-90D4-7FF342416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0D712-A8B4-6F13-120F-D9BBF72C32CD}"/>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6" name="Footer Placeholder 5">
            <a:extLst>
              <a:ext uri="{FF2B5EF4-FFF2-40B4-BE49-F238E27FC236}">
                <a16:creationId xmlns:a16="http://schemas.microsoft.com/office/drawing/2014/main" id="{514B6F8A-59BB-13A5-9C15-B8B333F18C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05FE75-2420-75AC-1710-DB295C363F7A}"/>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600112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2AA4-FEB0-EB72-2E98-E5463E212B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64849E-E9A2-B3B4-94EC-87D3329EC6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46074-C346-A395-9236-44120C6FD9DF}"/>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5" name="Footer Placeholder 4">
            <a:extLst>
              <a:ext uri="{FF2B5EF4-FFF2-40B4-BE49-F238E27FC236}">
                <a16:creationId xmlns:a16="http://schemas.microsoft.com/office/drawing/2014/main" id="{4A50FFAA-746A-8952-6ED6-B29891273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559A1-E57B-91CA-ABDE-83C007B6A055}"/>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1947589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F5394D-C0BB-21BB-4A7C-759D85711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E47D0B-C312-6023-CEE1-665788FA76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0FD7F-DC66-CE24-56D9-5F7C85135887}"/>
              </a:ext>
            </a:extLst>
          </p:cNvPr>
          <p:cNvSpPr>
            <a:spLocks noGrp="1"/>
          </p:cNvSpPr>
          <p:nvPr>
            <p:ph type="dt" sz="half" idx="10"/>
          </p:nvPr>
        </p:nvSpPr>
        <p:spPr/>
        <p:txBody>
          <a:bodyPr/>
          <a:lstStyle/>
          <a:p>
            <a:fld id="{ABB32BD6-6269-46A1-B9AB-05C9C728E568}" type="datetimeFigureOut">
              <a:rPr lang="en-US" smtClean="0"/>
              <a:t>6/12/2024</a:t>
            </a:fld>
            <a:endParaRPr lang="en-US"/>
          </a:p>
        </p:txBody>
      </p:sp>
      <p:sp>
        <p:nvSpPr>
          <p:cNvPr id="5" name="Footer Placeholder 4">
            <a:extLst>
              <a:ext uri="{FF2B5EF4-FFF2-40B4-BE49-F238E27FC236}">
                <a16:creationId xmlns:a16="http://schemas.microsoft.com/office/drawing/2014/main" id="{715DE502-DB09-1D73-88E5-96F064C0B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2A89A-798B-48C8-BC15-8B92DDF82F63}"/>
              </a:ext>
            </a:extLst>
          </p:cNvPr>
          <p:cNvSpPr>
            <a:spLocks noGrp="1"/>
          </p:cNvSpPr>
          <p:nvPr>
            <p:ph type="sldNum" sz="quarter" idx="12"/>
          </p:nvPr>
        </p:nvSpPr>
        <p:spPr/>
        <p:txBody>
          <a:bodyPr/>
          <a:lstStyle/>
          <a:p>
            <a:fld id="{991B0681-3209-4A6C-873B-8751A6E84B2C}" type="slidenum">
              <a:rPr lang="en-US" smtClean="0"/>
              <a:t>‹#›</a:t>
            </a:fld>
            <a:endParaRPr lang="en-US"/>
          </a:p>
        </p:txBody>
      </p:sp>
    </p:spTree>
    <p:extLst>
      <p:ext uri="{BB962C8B-B14F-4D97-AF65-F5344CB8AC3E}">
        <p14:creationId xmlns:p14="http://schemas.microsoft.com/office/powerpoint/2010/main" val="3955768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6/12/2024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4910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6/12/2024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96620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6/12/2024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3405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6/12/2024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82403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6/12/2024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496998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6/12/2024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3816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6/12/2024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95043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6/12/2024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6720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56091A-25DF-14E4-5221-0DDF811006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DB452D-FC4C-C087-F764-8FBB049C6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D5ACE1-5819-A6F4-9C5F-56B8C63E7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B32BD6-6269-46A1-B9AB-05C9C728E568}" type="datetimeFigureOut">
              <a:rPr lang="en-US" smtClean="0"/>
              <a:t>6/12/2024</a:t>
            </a:fld>
            <a:endParaRPr lang="en-US"/>
          </a:p>
        </p:txBody>
      </p:sp>
      <p:sp>
        <p:nvSpPr>
          <p:cNvPr id="5" name="Footer Placeholder 4">
            <a:extLst>
              <a:ext uri="{FF2B5EF4-FFF2-40B4-BE49-F238E27FC236}">
                <a16:creationId xmlns:a16="http://schemas.microsoft.com/office/drawing/2014/main" id="{F547C313-8419-756E-FD1F-EADE4EFF46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3522BD1-3ADF-3F02-AC54-B6121D4D7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1B0681-3209-4A6C-873B-8751A6E84B2C}" type="slidenum">
              <a:rPr lang="en-US" smtClean="0"/>
              <a:t>‹#›</a:t>
            </a:fld>
            <a:endParaRPr lang="en-US"/>
          </a:p>
        </p:txBody>
      </p:sp>
    </p:spTree>
    <p:extLst>
      <p:ext uri="{BB962C8B-B14F-4D97-AF65-F5344CB8AC3E}">
        <p14:creationId xmlns:p14="http://schemas.microsoft.com/office/powerpoint/2010/main" val="349456362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ideo" Target="https://www.youtube.com/embed/-qZZnwgb2ss?feature=oembed" TargetMode="Externa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ideo" Target="https://www.youtube.com/embed/Oaj3RBIoGFc?feature=oembed" TargetMode="Externa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4.xml"/><Relationship Id="rId1" Type="http://schemas.openxmlformats.org/officeDocument/2006/relationships/video" Target="https://www.youtube.com/embed/Fi3AJZZregI?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4CF263-1FC4-C11A-379A-98D306494EA6}"/>
              </a:ext>
            </a:extLst>
          </p:cNvPr>
          <p:cNvSpPr>
            <a:spLocks noGrp="1"/>
          </p:cNvSpPr>
          <p:nvPr>
            <p:ph type="ctrTitle"/>
          </p:nvPr>
        </p:nvSpPr>
        <p:spPr>
          <a:xfrm>
            <a:off x="517869" y="1000768"/>
            <a:ext cx="3566452" cy="2985582"/>
          </a:xfrm>
        </p:spPr>
        <p:txBody>
          <a:bodyPr anchor="b">
            <a:normAutofit/>
          </a:bodyPr>
          <a:lstStyle/>
          <a:p>
            <a:pPr>
              <a:lnSpc>
                <a:spcPct val="90000"/>
              </a:lnSpc>
            </a:pPr>
            <a:r>
              <a:rPr lang="en-US" sz="4100"/>
              <a:t>Computer Vision Libraries, Frameworks, and IDEs</a:t>
            </a:r>
          </a:p>
        </p:txBody>
      </p:sp>
      <p:sp>
        <p:nvSpPr>
          <p:cNvPr id="3" name="Subtitle 2">
            <a:extLst>
              <a:ext uri="{FF2B5EF4-FFF2-40B4-BE49-F238E27FC236}">
                <a16:creationId xmlns:a16="http://schemas.microsoft.com/office/drawing/2014/main" id="{401C2625-3930-A99A-A539-ACE598DEE49A}"/>
              </a:ext>
            </a:extLst>
          </p:cNvPr>
          <p:cNvSpPr>
            <a:spLocks noGrp="1"/>
          </p:cNvSpPr>
          <p:nvPr>
            <p:ph type="subTitle" idx="1"/>
          </p:nvPr>
        </p:nvSpPr>
        <p:spPr>
          <a:xfrm>
            <a:off x="517868" y="4214945"/>
            <a:ext cx="3566453" cy="1741871"/>
          </a:xfrm>
        </p:spPr>
        <p:txBody>
          <a:bodyPr anchor="t">
            <a:normAutofit/>
          </a:bodyPr>
          <a:lstStyle/>
          <a:p>
            <a:r>
              <a:rPr lang="en-US"/>
              <a:t>Exploring Tools for Vision Development</a:t>
            </a:r>
          </a:p>
        </p:txBody>
      </p:sp>
      <p:sp>
        <p:nvSpPr>
          <p:cNvPr id="28" name="Freeform: Shape 27">
            <a:extLst>
              <a:ext uri="{FF2B5EF4-FFF2-40B4-BE49-F238E27FC236}">
                <a16:creationId xmlns:a16="http://schemas.microsoft.com/office/drawing/2014/main" id="{BD0C058D-27D4-3139-E199-E2C11099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Video 12" descr="Floating Numbers And Letters On Top Of A Book">
            <a:extLst>
              <a:ext uri="{FF2B5EF4-FFF2-40B4-BE49-F238E27FC236}">
                <a16:creationId xmlns:a16="http://schemas.microsoft.com/office/drawing/2014/main" id="{BB52625B-D07C-B671-5715-2E8CBBD6536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58"/>
          <a:stretch/>
        </p:blipFill>
        <p:spPr>
          <a:xfrm>
            <a:off x="4337595" y="1421592"/>
            <a:ext cx="7333488" cy="4114400"/>
          </a:xfrm>
          <a:prstGeom prst="rect">
            <a:avLst/>
          </a:prstGeom>
        </p:spPr>
      </p:pic>
      <p:sp>
        <p:nvSpPr>
          <p:cNvPr id="30" name="Freeform: Shape 29">
            <a:extLst>
              <a:ext uri="{FF2B5EF4-FFF2-40B4-BE49-F238E27FC236}">
                <a16:creationId xmlns:a16="http://schemas.microsoft.com/office/drawing/2014/main" id="{E94E0531-D614-3CB6-996E-FF0184A3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2033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1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3"/>
                                        </p:tgtEl>
                                      </p:cBhvr>
                                    </p:cmd>
                                  </p:childTnLst>
                                </p:cTn>
                              </p:par>
                            </p:childTnLst>
                          </p:cTn>
                        </p:par>
                      </p:childTnLst>
                    </p:cTn>
                  </p:par>
                </p:childTnLst>
              </p:cTn>
              <p:nextCondLst>
                <p:cond evt="onClick" delay="0">
                  <p:tgtEl>
                    <p:spTgt spid="13"/>
                  </p:tgtEl>
                </p:cond>
              </p:nextCondLst>
            </p:seq>
            <p:video>
              <p:cMediaNode mute="1">
                <p:cTn id="18" repeatCount="indefinite" fill="hold" display="0">
                  <p:stCondLst>
                    <p:cond delay="indefinite"/>
                  </p:stCondLst>
                </p:cTn>
                <p:tgtEl>
                  <p:spTgt spid="13"/>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DAA9ED-4DEA-7E5A-0D50-E20921ED95A1}"/>
              </a:ext>
            </a:extLst>
          </p:cNvPr>
          <p:cNvSpPr>
            <a:spLocks noGrp="1"/>
          </p:cNvSpPr>
          <p:nvPr>
            <p:ph type="title"/>
          </p:nvPr>
        </p:nvSpPr>
        <p:spPr>
          <a:xfrm>
            <a:off x="872338" y="652513"/>
            <a:ext cx="4683321" cy="2148841"/>
          </a:xfrm>
        </p:spPr>
        <p:txBody>
          <a:bodyPr anchor="t">
            <a:normAutofit/>
          </a:bodyPr>
          <a:lstStyle/>
          <a:p>
            <a:r>
              <a:rPr lang="en-US" dirty="0"/>
              <a:t>Local Development Tools </a:t>
            </a:r>
          </a:p>
        </p:txBody>
      </p:sp>
      <p:pic>
        <p:nvPicPr>
          <p:cNvPr id="7" name="Picture 6">
            <a:extLst>
              <a:ext uri="{FF2B5EF4-FFF2-40B4-BE49-F238E27FC236}">
                <a16:creationId xmlns:a16="http://schemas.microsoft.com/office/drawing/2014/main" id="{FDF6E3B8-BEA0-9E7E-858D-0F955655F620}"/>
              </a:ext>
            </a:extLst>
          </p:cNvPr>
          <p:cNvPicPr>
            <a:picLocks noChangeAspect="1"/>
          </p:cNvPicPr>
          <p:nvPr/>
        </p:nvPicPr>
        <p:blipFill rotWithShape="1">
          <a:blip r:embed="rId2"/>
          <a:srcRect l="3777" r="-2" b="-2"/>
          <a:stretch/>
        </p:blipFill>
        <p:spPr>
          <a:xfrm>
            <a:off x="1" y="4211053"/>
            <a:ext cx="4548181" cy="2646947"/>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6" name="Rectangle 1">
            <a:extLst>
              <a:ext uri="{FF2B5EF4-FFF2-40B4-BE49-F238E27FC236}">
                <a16:creationId xmlns:a16="http://schemas.microsoft.com/office/drawing/2014/main" id="{624215BF-2807-9510-3B1C-61698DAA182E}"/>
              </a:ext>
            </a:extLst>
          </p:cNvPr>
          <p:cNvSpPr>
            <a:spLocks noGrp="1" noChangeArrowheads="1"/>
          </p:cNvSpPr>
          <p:nvPr>
            <p:ph idx="1"/>
          </p:nvPr>
        </p:nvSpPr>
        <p:spPr bwMode="auto">
          <a:xfrm>
            <a:off x="5197641" y="670558"/>
            <a:ext cx="6464969" cy="597087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en-US" altLang="en-US" sz="2000" b="1" i="0" u="none" strike="noStrike" cap="none" normalizeH="0" baseline="0" dirty="0">
                <a:ln>
                  <a:noFill/>
                </a:ln>
                <a:solidFill>
                  <a:schemeClr val="accent4">
                    <a:lumMod val="75000"/>
                  </a:schemeClr>
                </a:solidFill>
                <a:effectLst/>
              </a:rPr>
              <a:t>Visual Studio Code </a:t>
            </a:r>
            <a:r>
              <a:rPr kumimoji="0" lang="en-US" altLang="en-US" sz="2000" b="0" i="0" u="none" strike="noStrike" cap="none" normalizeH="0" baseline="0" dirty="0">
                <a:ln>
                  <a:noFill/>
                </a:ln>
                <a:effectLst/>
              </a:rPr>
              <a:t>(VS Code) : free, open-source code editor developed by Microsoft.</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Key Features:</a:t>
            </a:r>
            <a:endParaRPr kumimoji="0" lang="en-US" altLang="en-US" sz="2000" b="0" i="0" u="none" strike="noStrike" cap="none" normalizeH="0" baseline="0" dirty="0">
              <a:ln>
                <a:noFill/>
              </a:ln>
              <a:effectLst/>
            </a:endParaRPr>
          </a:p>
          <a:p>
            <a:pPr marL="457200" lvl="1" indent="0" eaLnBrk="0" fontAlgn="base" hangingPunct="0">
              <a:spcBef>
                <a:spcPct val="0"/>
              </a:spcBef>
              <a:spcAft>
                <a:spcPts val="600"/>
              </a:spcAft>
              <a:buFontTx/>
              <a:buChar char="•"/>
            </a:pPr>
            <a:r>
              <a:rPr kumimoji="0" lang="en-US" altLang="en-US" sz="1600" b="1" i="0" u="none" strike="noStrike" cap="none" normalizeH="0" baseline="0" dirty="0">
                <a:ln>
                  <a:noFill/>
                </a:ln>
                <a:effectLst/>
              </a:rPr>
              <a:t>IntelliSense:</a:t>
            </a:r>
            <a:r>
              <a:rPr kumimoji="0" lang="en-US" altLang="en-US" sz="1600" b="0" i="0" u="none" strike="noStrike" cap="none" normalizeH="0" baseline="0" dirty="0">
                <a:ln>
                  <a:noFill/>
                </a:ln>
                <a:effectLst/>
              </a:rPr>
              <a:t> Code completion, syntax highlighting, and intelligent code navigation.</a:t>
            </a:r>
          </a:p>
          <a:p>
            <a:pPr marL="457200" lvl="1" indent="0" eaLnBrk="0" fontAlgn="base" hangingPunct="0">
              <a:spcBef>
                <a:spcPct val="0"/>
              </a:spcBef>
              <a:spcAft>
                <a:spcPts val="600"/>
              </a:spcAft>
              <a:buFontTx/>
              <a:buChar char="•"/>
            </a:pPr>
            <a:r>
              <a:rPr kumimoji="0" lang="en-US" altLang="en-US" sz="1600" b="1" i="0" u="none" strike="noStrike" cap="none" normalizeH="0" baseline="0" dirty="0">
                <a:ln>
                  <a:noFill/>
                </a:ln>
                <a:effectLst/>
              </a:rPr>
              <a:t>Extensions:</a:t>
            </a:r>
            <a:r>
              <a:rPr kumimoji="0" lang="en-US" altLang="en-US" sz="1600" b="0" i="0" u="none" strike="noStrike" cap="none" normalizeH="0" baseline="0" dirty="0">
                <a:ln>
                  <a:noFill/>
                </a:ln>
                <a:effectLst/>
              </a:rPr>
              <a:t> Vast library of extensions for various programming languages and tools.</a:t>
            </a:r>
          </a:p>
          <a:p>
            <a:pPr marL="457200" lvl="1" indent="0" eaLnBrk="0" fontAlgn="base" hangingPunct="0">
              <a:spcBef>
                <a:spcPct val="0"/>
              </a:spcBef>
              <a:spcAft>
                <a:spcPts val="600"/>
              </a:spcAft>
              <a:buFontTx/>
              <a:buChar char="•"/>
            </a:pPr>
            <a:r>
              <a:rPr kumimoji="0" lang="en-US" altLang="en-US" sz="1600" b="1" i="0" u="none" strike="noStrike" cap="none" normalizeH="0" baseline="0" dirty="0">
                <a:ln>
                  <a:noFill/>
                </a:ln>
                <a:effectLst/>
              </a:rPr>
              <a:t>Integrated Terminal:</a:t>
            </a:r>
            <a:r>
              <a:rPr kumimoji="0" lang="en-US" altLang="en-US" sz="1600" b="0" i="0" u="none" strike="noStrike" cap="none" normalizeH="0" baseline="0" dirty="0">
                <a:ln>
                  <a:noFill/>
                </a:ln>
                <a:effectLst/>
              </a:rPr>
              <a:t> Built-in terminal for running command-line operations within the editor.</a:t>
            </a:r>
          </a:p>
          <a:p>
            <a:pPr marL="457200" lvl="1" indent="0" eaLnBrk="0" fontAlgn="base" hangingPunct="0">
              <a:spcBef>
                <a:spcPct val="0"/>
              </a:spcBef>
              <a:spcAft>
                <a:spcPts val="600"/>
              </a:spcAft>
              <a:buFontTx/>
              <a:buChar char="•"/>
            </a:pPr>
            <a:r>
              <a:rPr kumimoji="0" lang="en-US" altLang="en-US" sz="1600" b="1" i="0" u="none" strike="noStrike" cap="none" normalizeH="0" baseline="0" dirty="0">
                <a:ln>
                  <a:noFill/>
                </a:ln>
                <a:effectLst/>
              </a:rPr>
              <a:t>Version Control:</a:t>
            </a:r>
            <a:r>
              <a:rPr kumimoji="0" lang="en-US" altLang="en-US" sz="1600" b="0" i="0" u="none" strike="noStrike" cap="none" normalizeH="0" baseline="0" dirty="0">
                <a:ln>
                  <a:noFill/>
                </a:ln>
                <a:effectLst/>
              </a:rPr>
              <a:t> Git integration for version control and collaboration.</a:t>
            </a:r>
          </a:p>
          <a:p>
            <a:pPr marL="457200" lvl="1" indent="0" eaLnBrk="0" fontAlgn="base" hangingPunct="0">
              <a:spcBef>
                <a:spcPct val="0"/>
              </a:spcBef>
              <a:spcAft>
                <a:spcPts val="600"/>
              </a:spcAft>
              <a:buFontTx/>
              <a:buChar char="•"/>
            </a:pPr>
            <a:r>
              <a:rPr kumimoji="0" lang="en-US" altLang="en-US" sz="1600" b="1" i="0" u="none" strike="noStrike" cap="none" normalizeH="0" baseline="0" dirty="0">
                <a:ln>
                  <a:noFill/>
                </a:ln>
                <a:effectLst/>
              </a:rPr>
              <a:t>Debugging:</a:t>
            </a:r>
            <a:r>
              <a:rPr kumimoji="0" lang="en-US" altLang="en-US" sz="1600" b="0" i="0" u="none" strike="noStrike" cap="none" normalizeH="0" baseline="0" dirty="0">
                <a:ln>
                  <a:noFill/>
                </a:ln>
                <a:effectLst/>
              </a:rPr>
              <a:t> Powerful debugging tools for multiple programming languages.</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Benefits:</a:t>
            </a:r>
            <a:endParaRPr kumimoji="0" lang="en-US" altLang="en-US" sz="2000" b="0" i="0" u="none" strike="noStrike" cap="none" normalizeH="0" baseline="0" dirty="0">
              <a:ln>
                <a:noFill/>
              </a:ln>
              <a:effectLst/>
            </a:endParaRPr>
          </a:p>
          <a:p>
            <a:pPr marL="457200" lvl="1" indent="0" eaLnBrk="0" fontAlgn="base" hangingPunct="0">
              <a:spcBef>
                <a:spcPct val="0"/>
              </a:spcBef>
              <a:spcAft>
                <a:spcPts val="600"/>
              </a:spcAft>
              <a:buFontTx/>
              <a:buChar char="•"/>
            </a:pPr>
            <a:r>
              <a:rPr kumimoji="0" lang="en-US" altLang="en-US" sz="1600" b="1" i="0" u="none" strike="noStrike" cap="none" normalizeH="0" baseline="0" dirty="0">
                <a:ln>
                  <a:noFill/>
                </a:ln>
                <a:effectLst/>
              </a:rPr>
              <a:t>Customizability:</a:t>
            </a:r>
            <a:r>
              <a:rPr kumimoji="0" lang="en-US" altLang="en-US" sz="1600" b="0" i="0" u="none" strike="noStrike" cap="none" normalizeH="0" baseline="0" dirty="0">
                <a:ln>
                  <a:noFill/>
                </a:ln>
                <a:effectLst/>
              </a:rPr>
              <a:t> Highly customizable to fit different development workflows.</a:t>
            </a:r>
          </a:p>
          <a:p>
            <a:pPr marL="457200" lvl="1" indent="0" eaLnBrk="0" fontAlgn="base" hangingPunct="0">
              <a:spcBef>
                <a:spcPct val="0"/>
              </a:spcBef>
              <a:spcAft>
                <a:spcPts val="600"/>
              </a:spcAft>
              <a:buFontTx/>
              <a:buChar char="•"/>
            </a:pPr>
            <a:r>
              <a:rPr kumimoji="0" lang="en-US" altLang="en-US" sz="1600" b="1" i="0" u="none" strike="noStrike" cap="none" normalizeH="0" baseline="0" dirty="0">
                <a:ln>
                  <a:noFill/>
                </a:ln>
                <a:effectLst/>
              </a:rPr>
              <a:t>Performance:</a:t>
            </a:r>
            <a:r>
              <a:rPr kumimoji="0" lang="en-US" altLang="en-US" sz="1600" b="0" i="0" u="none" strike="noStrike" cap="none" normalizeH="0" baseline="0" dirty="0">
                <a:ln>
                  <a:noFill/>
                </a:ln>
                <a:effectLst/>
              </a:rPr>
              <a:t> Lightweight and efficient, suitable for large projects.</a:t>
            </a:r>
          </a:p>
          <a:p>
            <a:pPr marL="457200" lvl="1" indent="0" eaLnBrk="0" fontAlgn="base" hangingPunct="0">
              <a:spcBef>
                <a:spcPct val="0"/>
              </a:spcBef>
              <a:spcAft>
                <a:spcPts val="600"/>
              </a:spcAft>
              <a:buFontTx/>
              <a:buChar char="•"/>
            </a:pPr>
            <a:r>
              <a:rPr kumimoji="0" lang="en-US" altLang="en-US" sz="1600" b="1" i="0" u="none" strike="noStrike" cap="none" normalizeH="0" baseline="0" dirty="0">
                <a:ln>
                  <a:noFill/>
                </a:ln>
                <a:effectLst/>
              </a:rPr>
              <a:t>Community:</a:t>
            </a:r>
            <a:r>
              <a:rPr kumimoji="0" lang="en-US" altLang="en-US" sz="1600" b="0" i="0" u="none" strike="noStrike" cap="none" normalizeH="0" baseline="0" dirty="0">
                <a:ln>
                  <a:noFill/>
                </a:ln>
                <a:effectLst/>
              </a:rPr>
              <a:t> Strong community support and regular updates.</a:t>
            </a: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4460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87EA71-4A74-E338-FE57-CD2F3C22E923}"/>
              </a:ext>
            </a:extLst>
          </p:cNvPr>
          <p:cNvSpPr>
            <a:spLocks noGrp="1"/>
          </p:cNvSpPr>
          <p:nvPr>
            <p:ph type="title"/>
          </p:nvPr>
        </p:nvSpPr>
        <p:spPr>
          <a:xfrm>
            <a:off x="6135624" y="976160"/>
            <a:ext cx="5513832" cy="1463040"/>
          </a:xfrm>
        </p:spPr>
        <p:txBody>
          <a:bodyPr>
            <a:normAutofit/>
          </a:bodyPr>
          <a:lstStyle/>
          <a:p>
            <a:pPr>
              <a:lnSpc>
                <a:spcPct val="90000"/>
              </a:lnSpc>
            </a:pPr>
            <a:r>
              <a:rPr lang="en-US" sz="3700" dirty="0"/>
              <a:t>Integrated Development Environment (IDE)</a:t>
            </a:r>
          </a:p>
        </p:txBody>
      </p:sp>
      <p:sp>
        <p:nvSpPr>
          <p:cNvPr id="3" name="Content Placeholder 2">
            <a:extLst>
              <a:ext uri="{FF2B5EF4-FFF2-40B4-BE49-F238E27FC236}">
                <a16:creationId xmlns:a16="http://schemas.microsoft.com/office/drawing/2014/main" id="{3308C9B2-86F1-66DE-2B06-14797DBE65A2}"/>
              </a:ext>
            </a:extLst>
          </p:cNvPr>
          <p:cNvSpPr>
            <a:spLocks noGrp="1"/>
          </p:cNvSpPr>
          <p:nvPr>
            <p:ph idx="1"/>
          </p:nvPr>
        </p:nvSpPr>
        <p:spPr>
          <a:xfrm>
            <a:off x="6135624" y="2578608"/>
            <a:ext cx="5513832" cy="3767328"/>
          </a:xfrm>
        </p:spPr>
        <p:txBody>
          <a:bodyPr>
            <a:normAutofit/>
          </a:bodyPr>
          <a:lstStyle/>
          <a:p>
            <a:pPr marL="0" indent="0">
              <a:buNone/>
            </a:pPr>
            <a:r>
              <a:rPr lang="en-US" sz="1800" b="1" dirty="0"/>
              <a:t>IDE</a:t>
            </a:r>
            <a:r>
              <a:rPr lang="en-US" sz="1800" dirty="0"/>
              <a:t> is a software application that provides a comprehensive set of tools for software development in a single interface</a:t>
            </a:r>
          </a:p>
          <a:p>
            <a:pPr marL="0" indent="0">
              <a:buNone/>
            </a:pPr>
            <a:endParaRPr lang="en-US" sz="1800" dirty="0"/>
          </a:p>
          <a:p>
            <a:pPr marL="0" indent="0">
              <a:buNone/>
            </a:pPr>
            <a:r>
              <a:rPr lang="en-US" sz="1600" b="1" dirty="0"/>
              <a:t>Purpose:</a:t>
            </a:r>
            <a:r>
              <a:rPr lang="en-US" sz="1600" dirty="0"/>
              <a:t> Streamline development process, provide tools for debugging, visualization, and collaboration.</a:t>
            </a:r>
            <a:endParaRPr lang="en-US" sz="1800" dirty="0"/>
          </a:p>
          <a:p>
            <a:pPr marL="0" indent="0">
              <a:buNone/>
            </a:pPr>
            <a:endParaRPr lang="en-US" sz="1800" dirty="0"/>
          </a:p>
          <a:p>
            <a:pPr marL="0" indent="0">
              <a:buNone/>
            </a:pPr>
            <a:r>
              <a:rPr lang="en-US" sz="1800" dirty="0"/>
              <a:t>We will look at some in the next slides </a:t>
            </a:r>
          </a:p>
        </p:txBody>
      </p:sp>
      <p:pic>
        <p:nvPicPr>
          <p:cNvPr id="4" name="Picture 3">
            <a:extLst>
              <a:ext uri="{FF2B5EF4-FFF2-40B4-BE49-F238E27FC236}">
                <a16:creationId xmlns:a16="http://schemas.microsoft.com/office/drawing/2014/main" id="{DD5633FB-DB08-5948-DC6D-7A274EFC5E49}"/>
              </a:ext>
            </a:extLst>
          </p:cNvPr>
          <p:cNvPicPr>
            <a:picLocks noChangeAspect="1"/>
          </p:cNvPicPr>
          <p:nvPr/>
        </p:nvPicPr>
        <p:blipFill>
          <a:blip r:embed="rId3"/>
          <a:stretch>
            <a:fillRect/>
          </a:stretch>
        </p:blipFill>
        <p:spPr>
          <a:xfrm>
            <a:off x="517867" y="877012"/>
            <a:ext cx="4959823" cy="5100075"/>
          </a:xfrm>
          <a:prstGeom prst="rect">
            <a:avLst/>
          </a:prstGeom>
        </p:spPr>
      </p:pic>
      <p:sp>
        <p:nvSpPr>
          <p:cNvPr id="11" name="Freeform: Shape 10">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562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574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0D7C54-1324-686D-F82E-678AD252F6AD}"/>
              </a:ext>
            </a:extLst>
          </p:cNvPr>
          <p:cNvSpPr>
            <a:spLocks noGrp="1"/>
          </p:cNvSpPr>
          <p:nvPr>
            <p:ph type="title"/>
          </p:nvPr>
        </p:nvSpPr>
        <p:spPr>
          <a:xfrm>
            <a:off x="517867" y="976160"/>
            <a:ext cx="4809314" cy="1447163"/>
          </a:xfrm>
        </p:spPr>
        <p:txBody>
          <a:bodyPr vert="horz" lIns="91440" tIns="45720" rIns="91440" bIns="45720" rtlCol="0" anchor="t">
            <a:normAutofit/>
          </a:bodyPr>
          <a:lstStyle/>
          <a:p>
            <a:r>
              <a:rPr lang="en-US" sz="4400"/>
              <a:t>Google Colab</a:t>
            </a:r>
          </a:p>
        </p:txBody>
      </p:sp>
      <p:sp>
        <p:nvSpPr>
          <p:cNvPr id="4" name="Content Placeholder 3">
            <a:extLst>
              <a:ext uri="{FF2B5EF4-FFF2-40B4-BE49-F238E27FC236}">
                <a16:creationId xmlns:a16="http://schemas.microsoft.com/office/drawing/2014/main" id="{14540053-FAB1-10E3-EB39-A701AE2ECFA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1997" y="657369"/>
            <a:ext cx="5832133" cy="5312732"/>
          </a:xfrm>
        </p:spPr>
        <p:txBody>
          <a:bodyPr>
            <a:normAutofit/>
          </a:bodyPr>
          <a:lstStyle/>
          <a:p>
            <a:pPr marL="0" indent="0">
              <a:spcBef>
                <a:spcPts val="2500"/>
              </a:spcBef>
              <a:buNone/>
            </a:pPr>
            <a:r>
              <a:rPr lang="en-US" sz="1400" b="1" dirty="0"/>
              <a:t>Cloud-Based Python Environment</a:t>
            </a:r>
          </a:p>
          <a:p>
            <a:pPr marL="0" indent="0">
              <a:spcBef>
                <a:spcPts val="2500"/>
              </a:spcBef>
              <a:buNone/>
            </a:pPr>
            <a:r>
              <a:rPr lang="en-US" sz="1400" dirty="0"/>
              <a:t>Google </a:t>
            </a:r>
            <a:r>
              <a:rPr lang="en-US" sz="1400" dirty="0" err="1"/>
              <a:t>Colab</a:t>
            </a:r>
            <a:r>
              <a:rPr lang="en-US" sz="1400" dirty="0"/>
              <a:t> is a free cloud-based service that allows developers to write and run Python code collaboratively, without the need for installing software or hardware.</a:t>
            </a:r>
          </a:p>
          <a:p>
            <a:pPr marL="0" indent="0">
              <a:spcBef>
                <a:spcPts val="2500"/>
              </a:spcBef>
              <a:buNone/>
            </a:pPr>
            <a:r>
              <a:rPr lang="en-US" sz="1400" b="1" dirty="0"/>
              <a:t> Computer Vision Applications</a:t>
            </a:r>
          </a:p>
          <a:p>
            <a:pPr marL="0" lvl="1" indent="0">
              <a:buNone/>
            </a:pPr>
            <a:r>
              <a:rPr lang="en-US" sz="1400" dirty="0"/>
              <a:t>Google </a:t>
            </a:r>
            <a:r>
              <a:rPr lang="en-US" sz="1400" dirty="0" err="1"/>
              <a:t>Colab</a:t>
            </a:r>
            <a:r>
              <a:rPr lang="en-US" sz="1400" dirty="0"/>
              <a:t> can be used to create and run computer vision applications, using popular open-source python libraries such as OpenCV.</a:t>
            </a:r>
          </a:p>
          <a:p>
            <a:pPr marL="0" indent="0">
              <a:spcBef>
                <a:spcPts val="2500"/>
              </a:spcBef>
              <a:buNone/>
            </a:pPr>
            <a:r>
              <a:rPr lang="en-US" sz="1400" b="1" dirty="0"/>
              <a:t>Data Preprocessing and Analysis</a:t>
            </a:r>
          </a:p>
          <a:p>
            <a:pPr marL="0" lvl="1" indent="0">
              <a:buNone/>
            </a:pPr>
            <a:r>
              <a:rPr lang="en-US" sz="1400" dirty="0"/>
              <a:t>Google </a:t>
            </a:r>
            <a:r>
              <a:rPr lang="en-US" sz="1400" dirty="0" err="1"/>
              <a:t>Colab</a:t>
            </a:r>
            <a:r>
              <a:rPr lang="en-US" sz="1400" dirty="0"/>
              <a:t> can be used to load and preprocess data, and to analyze the data using popular python libraries such as Pandas and NumPy.</a:t>
            </a:r>
          </a:p>
          <a:p>
            <a:pPr marL="0" indent="0">
              <a:spcBef>
                <a:spcPts val="2500"/>
              </a:spcBef>
              <a:buNone/>
            </a:pPr>
            <a:r>
              <a:rPr lang="en-US" sz="1400" b="1" dirty="0"/>
              <a:t>Model Training and Testing</a:t>
            </a:r>
          </a:p>
          <a:p>
            <a:pPr marL="0" lvl="1" indent="0">
              <a:buNone/>
            </a:pPr>
            <a:r>
              <a:rPr lang="en-US" sz="1400" dirty="0"/>
              <a:t>Google </a:t>
            </a:r>
            <a:r>
              <a:rPr lang="en-US" sz="1400" dirty="0" err="1"/>
              <a:t>Colab</a:t>
            </a:r>
            <a:r>
              <a:rPr lang="en-US" sz="1400" dirty="0"/>
              <a:t> can be used to train and test models using popular open-source python libraries such as TensorFlow and </a:t>
            </a:r>
            <a:r>
              <a:rPr lang="en-US" sz="1400" dirty="0" err="1"/>
              <a:t>Keras</a:t>
            </a:r>
            <a:r>
              <a:rPr lang="en-US" sz="1400" dirty="0"/>
              <a:t>.</a:t>
            </a:r>
          </a:p>
          <a:p>
            <a:pPr marL="0" lvl="1" indent="0">
              <a:buNone/>
            </a:pPr>
            <a:endParaRPr lang="en-US" sz="1400" dirty="0"/>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oogle Colab and the NumPy library ...">
            <a:extLst>
              <a:ext uri="{FF2B5EF4-FFF2-40B4-BE49-F238E27FC236}">
                <a16:creationId xmlns:a16="http://schemas.microsoft.com/office/drawing/2014/main" id="{380F7396-2EF1-C690-487C-3FE232DDD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67" y="2080307"/>
            <a:ext cx="3964736" cy="263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406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504566-EA05-0B49-7960-4F8160475FA5}"/>
              </a:ext>
            </a:extLst>
          </p:cNvPr>
          <p:cNvSpPr>
            <a:spLocks noGrp="1"/>
          </p:cNvSpPr>
          <p:nvPr>
            <p:ph type="title"/>
          </p:nvPr>
        </p:nvSpPr>
        <p:spPr>
          <a:xfrm>
            <a:off x="521208" y="978407"/>
            <a:ext cx="5102352" cy="1664208"/>
          </a:xfrm>
        </p:spPr>
        <p:txBody>
          <a:bodyPr vert="horz" lIns="91440" tIns="45720" rIns="91440" bIns="45720" rtlCol="0" anchor="t">
            <a:normAutofit/>
          </a:bodyPr>
          <a:lstStyle/>
          <a:p>
            <a:r>
              <a:rPr lang="en-US" sz="4400"/>
              <a:t>AWS Sagemaker StudioLab</a:t>
            </a:r>
          </a:p>
        </p:txBody>
      </p:sp>
      <p:sp>
        <p:nvSpPr>
          <p:cNvPr id="4" name="Content Placeholder 3">
            <a:extLst>
              <a:ext uri="{FF2B5EF4-FFF2-40B4-BE49-F238E27FC236}">
                <a16:creationId xmlns:a16="http://schemas.microsoft.com/office/drawing/2014/main" id="{C61992AD-E27E-F57D-0D13-47F5FC0AFA7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2200" y="1165459"/>
            <a:ext cx="5504688" cy="5367528"/>
          </a:xfrm>
        </p:spPr>
        <p:txBody>
          <a:bodyPr>
            <a:normAutofit/>
          </a:bodyPr>
          <a:lstStyle/>
          <a:p>
            <a:pPr marL="0" indent="0">
              <a:spcBef>
                <a:spcPts val="2500"/>
              </a:spcBef>
              <a:buNone/>
            </a:pPr>
            <a:r>
              <a:rPr lang="en-US" b="1" dirty="0"/>
              <a:t>AWS </a:t>
            </a:r>
            <a:r>
              <a:rPr lang="en-US" b="1" dirty="0" err="1"/>
              <a:t>Sagemaker</a:t>
            </a:r>
            <a:r>
              <a:rPr lang="en-US" b="1" dirty="0"/>
              <a:t> </a:t>
            </a:r>
            <a:r>
              <a:rPr lang="en-US" b="1" dirty="0" err="1"/>
              <a:t>StudioLab</a:t>
            </a:r>
            <a:endParaRPr lang="en-US" b="1" dirty="0"/>
          </a:p>
          <a:p>
            <a:pPr marL="0" lvl="1" indent="0">
              <a:buNone/>
            </a:pPr>
            <a:r>
              <a:rPr lang="en-US" dirty="0"/>
              <a:t>AWS </a:t>
            </a:r>
            <a:r>
              <a:rPr lang="en-US" dirty="0" err="1"/>
              <a:t>Sagemaker</a:t>
            </a:r>
            <a:r>
              <a:rPr lang="en-US" dirty="0"/>
              <a:t> </a:t>
            </a:r>
            <a:r>
              <a:rPr lang="en-US" dirty="0" err="1"/>
              <a:t>StudioLab</a:t>
            </a:r>
            <a:r>
              <a:rPr lang="en-US" dirty="0"/>
              <a:t> is a web-based integrated development environment (IDE) for machine learning</a:t>
            </a:r>
          </a:p>
          <a:p>
            <a:pPr marL="0" lvl="1" indent="0">
              <a:buNone/>
            </a:pPr>
            <a:r>
              <a:rPr lang="en-US" dirty="0">
                <a:solidFill>
                  <a:schemeClr val="accent6"/>
                </a:solidFill>
              </a:rPr>
              <a:t>Features:</a:t>
            </a:r>
          </a:p>
          <a:p>
            <a:pPr lvl="1"/>
            <a:r>
              <a:rPr lang="en-US" dirty="0"/>
              <a:t>Free, no-setup environment to learn and experiment with machine learning.</a:t>
            </a:r>
          </a:p>
          <a:p>
            <a:pPr lvl="1"/>
            <a:r>
              <a:rPr lang="en-US" dirty="0"/>
              <a:t>Jupyter-based interface for interactive development.</a:t>
            </a:r>
          </a:p>
          <a:p>
            <a:pPr lvl="1"/>
            <a:r>
              <a:rPr lang="en-US" dirty="0"/>
              <a:t>Pre-configured environments for machine learning and deep learning.</a:t>
            </a:r>
          </a:p>
          <a:p>
            <a:pPr lvl="1"/>
            <a:r>
              <a:rPr lang="en-US" dirty="0"/>
              <a:t>Integrated tools for data preparation, model training, and deployment.</a:t>
            </a:r>
          </a:p>
          <a:p>
            <a:pPr marL="0" lvl="1" indent="0">
              <a:buNone/>
            </a:pPr>
            <a:endParaRPr lang="en-US" dirty="0"/>
          </a:p>
        </p:txBody>
      </p:sp>
      <p:sp>
        <p:nvSpPr>
          <p:cNvPr id="31" name="Rectangle 3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056" y="559870"/>
            <a:ext cx="551383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0881AAF-32D5-E19B-3072-92F292EA8117}"/>
              </a:ext>
            </a:extLst>
          </p:cNvPr>
          <p:cNvPicPr>
            <a:picLocks noGrp="1" noChangeAspect="1"/>
          </p:cNvPicPr>
          <p:nvPr>
            <p:ph sz="half" idx="1"/>
          </p:nvPr>
        </p:nvPicPr>
        <p:blipFill rotWithShape="1">
          <a:blip r:embed="rId3"/>
          <a:srcRect l="4522" t="6121" r="8522" b="6892"/>
          <a:stretch/>
        </p:blipFill>
        <p:spPr>
          <a:xfrm>
            <a:off x="515112" y="2963653"/>
            <a:ext cx="4739678" cy="2915940"/>
          </a:xfrm>
          <a:prstGeom prst="rect">
            <a:avLst/>
          </a:prstGeom>
        </p:spPr>
      </p:pic>
    </p:spTree>
    <p:extLst>
      <p:ext uri="{BB962C8B-B14F-4D97-AF65-F5344CB8AC3E}">
        <p14:creationId xmlns:p14="http://schemas.microsoft.com/office/powerpoint/2010/main" val="3180536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CA8B-7738-15DD-12EC-B7B3406E76C0}"/>
              </a:ext>
            </a:extLst>
          </p:cNvPr>
          <p:cNvSpPr>
            <a:spLocks noGrp="1"/>
          </p:cNvSpPr>
          <p:nvPr>
            <p:ph type="title"/>
          </p:nvPr>
        </p:nvSpPr>
        <p:spPr/>
        <p:txBody>
          <a:bodyPr/>
          <a:lstStyle/>
          <a:p>
            <a:r>
              <a:rPr lang="en-US" dirty="0"/>
              <a:t>SageMaker  Studio Lab</a:t>
            </a:r>
          </a:p>
        </p:txBody>
      </p:sp>
      <p:sp>
        <p:nvSpPr>
          <p:cNvPr id="3" name="Content Placeholder 2">
            <a:extLst>
              <a:ext uri="{FF2B5EF4-FFF2-40B4-BE49-F238E27FC236}">
                <a16:creationId xmlns:a16="http://schemas.microsoft.com/office/drawing/2014/main" id="{63F117FD-8AE6-6558-0947-23B464B05568}"/>
              </a:ext>
            </a:extLst>
          </p:cNvPr>
          <p:cNvSpPr>
            <a:spLocks noGrp="1"/>
          </p:cNvSpPr>
          <p:nvPr>
            <p:ph idx="1"/>
          </p:nvPr>
        </p:nvSpPr>
        <p:spPr>
          <a:xfrm>
            <a:off x="612489" y="1797978"/>
            <a:ext cx="8809234" cy="3885826"/>
          </a:xfrm>
        </p:spPr>
        <p:txBody>
          <a:bodyPr>
            <a:normAutofit/>
          </a:bodyPr>
          <a:lstStyle/>
          <a:p>
            <a:r>
              <a:rPr lang="en-US" sz="2400" dirty="0"/>
              <a:t>Request a Studio Lab account</a:t>
            </a:r>
          </a:p>
          <a:p>
            <a:r>
              <a:rPr lang="en-US" sz="2400" dirty="0"/>
              <a:t>Navigate to the Studio Lab landing page .</a:t>
            </a:r>
          </a:p>
          <a:p>
            <a:r>
              <a:rPr lang="en-US" sz="2400" dirty="0"/>
              <a:t>Select Request account.</a:t>
            </a:r>
          </a:p>
          <a:p>
            <a:r>
              <a:rPr lang="en-US" sz="2400" dirty="0"/>
              <a:t>Enter the required information into the form.</a:t>
            </a:r>
          </a:p>
          <a:p>
            <a:r>
              <a:rPr lang="en-US" sz="2400" dirty="0"/>
              <a:t>Select Submit request.</a:t>
            </a:r>
          </a:p>
          <a:p>
            <a:r>
              <a:rPr lang="en-US" sz="2400" dirty="0"/>
              <a:t>If you receive an email to verify your email address, follow the instructions in the email to complete this step.</a:t>
            </a:r>
          </a:p>
        </p:txBody>
      </p:sp>
      <p:pic>
        <p:nvPicPr>
          <p:cNvPr id="4" name="Picture 3">
            <a:extLst>
              <a:ext uri="{FF2B5EF4-FFF2-40B4-BE49-F238E27FC236}">
                <a16:creationId xmlns:a16="http://schemas.microsoft.com/office/drawing/2014/main" id="{F824177D-00F1-7FD8-A70F-84F76DC3B1A2}"/>
              </a:ext>
            </a:extLst>
          </p:cNvPr>
          <p:cNvPicPr>
            <a:picLocks noChangeAspect="1"/>
          </p:cNvPicPr>
          <p:nvPr/>
        </p:nvPicPr>
        <p:blipFill>
          <a:blip r:embed="rId3"/>
          <a:stretch>
            <a:fillRect/>
          </a:stretch>
        </p:blipFill>
        <p:spPr>
          <a:xfrm>
            <a:off x="8913570" y="1914037"/>
            <a:ext cx="3278430" cy="2017495"/>
          </a:xfrm>
          <a:prstGeom prst="rect">
            <a:avLst/>
          </a:prstGeom>
        </p:spPr>
      </p:pic>
    </p:spTree>
    <p:extLst>
      <p:ext uri="{BB962C8B-B14F-4D97-AF65-F5344CB8AC3E}">
        <p14:creationId xmlns:p14="http://schemas.microsoft.com/office/powerpoint/2010/main" val="139637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CFF873-B75B-B586-835D-370955A689BA}"/>
              </a:ext>
            </a:extLst>
          </p:cNvPr>
          <p:cNvSpPr>
            <a:spLocks noGrp="1"/>
          </p:cNvSpPr>
          <p:nvPr>
            <p:ph type="title"/>
          </p:nvPr>
        </p:nvSpPr>
        <p:spPr>
          <a:xfrm>
            <a:off x="517867" y="976160"/>
            <a:ext cx="6300216" cy="1322903"/>
          </a:xfrm>
        </p:spPr>
        <p:txBody>
          <a:bodyPr vert="horz" lIns="91440" tIns="45720" rIns="91440" bIns="45720" rtlCol="0" anchor="t">
            <a:normAutofit/>
          </a:bodyPr>
          <a:lstStyle/>
          <a:p>
            <a:r>
              <a:rPr lang="en-US" sz="4400"/>
              <a:t>Azure Copilot</a:t>
            </a:r>
          </a:p>
        </p:txBody>
      </p:sp>
      <p:sp>
        <p:nvSpPr>
          <p:cNvPr id="4" name="Content Placeholder 3">
            <a:extLst>
              <a:ext uri="{FF2B5EF4-FFF2-40B4-BE49-F238E27FC236}">
                <a16:creationId xmlns:a16="http://schemas.microsoft.com/office/drawing/2014/main" id="{F8B726F4-0D18-8EB6-0020-34EDB88346C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07224" y="1088204"/>
            <a:ext cx="4160520" cy="5257800"/>
          </a:xfrm>
        </p:spPr>
        <p:txBody>
          <a:bodyPr>
            <a:normAutofit/>
          </a:bodyPr>
          <a:lstStyle/>
          <a:p>
            <a:pPr marL="0" indent="0">
              <a:lnSpc>
                <a:spcPct val="100000"/>
              </a:lnSpc>
              <a:spcBef>
                <a:spcPts val="2500"/>
              </a:spcBef>
              <a:buNone/>
            </a:pPr>
            <a:r>
              <a:rPr lang="en-US" sz="1500" b="1"/>
              <a:t>What is Azure Copilot?</a:t>
            </a:r>
          </a:p>
          <a:p>
            <a:pPr marL="0" lvl="1" indent="0">
              <a:lnSpc>
                <a:spcPct val="100000"/>
              </a:lnSpc>
              <a:buNone/>
            </a:pPr>
            <a:r>
              <a:rPr lang="en-US" sz="1500"/>
              <a:t>Azure Copilot is a set of tools and processes that help developers create and deploy container-based applications on Microsoft Azure.</a:t>
            </a:r>
          </a:p>
          <a:p>
            <a:pPr marL="0" indent="0">
              <a:lnSpc>
                <a:spcPct val="100000"/>
              </a:lnSpc>
              <a:spcBef>
                <a:spcPts val="2500"/>
              </a:spcBef>
              <a:buNone/>
            </a:pPr>
            <a:r>
              <a:rPr lang="en-US" sz="1500" b="1"/>
              <a:t>Deploying a Computer Vision Application</a:t>
            </a:r>
          </a:p>
          <a:p>
            <a:pPr marL="0" lvl="1" indent="0">
              <a:lnSpc>
                <a:spcPct val="100000"/>
              </a:lnSpc>
              <a:buNone/>
            </a:pPr>
            <a:r>
              <a:rPr lang="en-US" sz="1500"/>
              <a:t>Azure Copilot makes it easy to deploy a computer vision application on Microsoft Azure using pre-built models and APIs.</a:t>
            </a:r>
          </a:p>
          <a:p>
            <a:pPr marL="0" indent="0">
              <a:lnSpc>
                <a:spcPct val="100000"/>
              </a:lnSpc>
              <a:spcBef>
                <a:spcPts val="2500"/>
              </a:spcBef>
              <a:buNone/>
            </a:pPr>
            <a:r>
              <a:rPr lang="en-US" sz="1500" b="1"/>
              <a:t>Deploying Custom Models</a:t>
            </a:r>
          </a:p>
          <a:p>
            <a:pPr marL="0" lvl="1" indent="0">
              <a:lnSpc>
                <a:spcPct val="100000"/>
              </a:lnSpc>
              <a:buNone/>
            </a:pPr>
            <a:r>
              <a:rPr lang="en-US" sz="1500"/>
              <a:t>Developers can deploy custom models on Microsoft Azure using Azure Copilot, making it easy to scale and manage their machine learning models.</a:t>
            </a:r>
          </a:p>
        </p:txBody>
      </p:sp>
      <p:sp>
        <p:nvSpPr>
          <p:cNvPr id="31" name="Rectangle 30">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title="A Walkthrough of Microsoft Copilot for Azure. What It Is, How It Works!">
            <a:hlinkClick r:id="" action="ppaction://media"/>
            <a:extLst>
              <a:ext uri="{FF2B5EF4-FFF2-40B4-BE49-F238E27FC236}">
                <a16:creationId xmlns:a16="http://schemas.microsoft.com/office/drawing/2014/main" id="{58E90193-8CF5-DC3E-A731-A398B59F40CD}"/>
              </a:ext>
            </a:extLst>
          </p:cNvPr>
          <p:cNvPicPr>
            <a:picLocks noGrp="1" noRot="1" noChangeAspect="1"/>
          </p:cNvPicPr>
          <p:nvPr>
            <p:ph sz="half" idx="1"/>
            <a:videoFile r:link="rId1"/>
          </p:nvPr>
        </p:nvPicPr>
        <p:blipFill>
          <a:blip r:embed="rId4"/>
          <a:stretch>
            <a:fillRect/>
          </a:stretch>
        </p:blipFill>
        <p:spPr>
          <a:xfrm>
            <a:off x="517867" y="2796715"/>
            <a:ext cx="6281928" cy="3549289"/>
          </a:xfrm>
          <a:prstGeom prst="rect">
            <a:avLst/>
          </a:prstGeom>
        </p:spPr>
      </p:pic>
    </p:spTree>
    <p:extLst>
      <p:ext uri="{BB962C8B-B14F-4D97-AF65-F5344CB8AC3E}">
        <p14:creationId xmlns:p14="http://schemas.microsoft.com/office/powerpoint/2010/main" val="9122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0EE7CCC-9C90-7ECC-ED01-E0AC5D0EDEA9}"/>
              </a:ext>
            </a:extLst>
          </p:cNvPr>
          <p:cNvSpPr>
            <a:spLocks noGrp="1"/>
          </p:cNvSpPr>
          <p:nvPr>
            <p:ph type="title"/>
          </p:nvPr>
        </p:nvSpPr>
        <p:spPr>
          <a:xfrm>
            <a:off x="697832" y="529632"/>
            <a:ext cx="6938210" cy="1708242"/>
          </a:xfrm>
        </p:spPr>
        <p:txBody>
          <a:bodyPr anchor="ctr">
            <a:normAutofit/>
          </a:bodyPr>
          <a:lstStyle/>
          <a:p>
            <a:r>
              <a:rPr lang="en-US" sz="4000" dirty="0"/>
              <a:t>High Performance</a:t>
            </a:r>
            <a:br>
              <a:rPr lang="en-US" sz="4000" dirty="0"/>
            </a:br>
            <a:r>
              <a:rPr lang="en-US" sz="4000" dirty="0"/>
              <a:t>Computer</a:t>
            </a:r>
          </a:p>
        </p:txBody>
      </p:sp>
      <p:sp>
        <p:nvSpPr>
          <p:cNvPr id="9" name="Rectangle 1">
            <a:extLst>
              <a:ext uri="{FF2B5EF4-FFF2-40B4-BE49-F238E27FC236}">
                <a16:creationId xmlns:a16="http://schemas.microsoft.com/office/drawing/2014/main" id="{38AC0C72-326C-E1CA-A854-C4A3FA2868CD}"/>
              </a:ext>
            </a:extLst>
          </p:cNvPr>
          <p:cNvSpPr>
            <a:spLocks noGrp="1" noChangeArrowheads="1"/>
          </p:cNvSpPr>
          <p:nvPr>
            <p:ph idx="1"/>
          </p:nvPr>
        </p:nvSpPr>
        <p:spPr bwMode="auto">
          <a:xfrm>
            <a:off x="697832" y="2213571"/>
            <a:ext cx="6495025" cy="39142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en-US" altLang="en-US" sz="2000" b="0" i="0" u="none" strike="noStrike" cap="none" normalizeH="0" baseline="0" dirty="0">
                <a:ln>
                  <a:noFill/>
                </a:ln>
                <a:effectLst/>
              </a:rPr>
              <a:t>Texas Advanced Computing Center (TACC) provides high-performance computing resources.</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Key Features:</a:t>
            </a:r>
            <a:endParaRPr kumimoji="0" lang="en-US" altLang="en-US" sz="2000" b="0" i="0" u="none" strike="noStrike" cap="none" normalizeH="0" baseline="0" dirty="0">
              <a:ln>
                <a:noFill/>
              </a:ln>
              <a:effectLst/>
            </a:endParaRPr>
          </a:p>
          <a:p>
            <a:pPr marL="457200" lvl="1" indent="0" eaLnBrk="0" fontAlgn="base" hangingPunct="0">
              <a:spcBef>
                <a:spcPct val="0"/>
              </a:spcBef>
              <a:spcAft>
                <a:spcPts val="600"/>
              </a:spcAft>
              <a:buFontTx/>
              <a:buChar char="•"/>
            </a:pPr>
            <a:r>
              <a:rPr kumimoji="0" lang="en-US" altLang="en-US" sz="1800" b="0" i="0" u="none" strike="noStrike" cap="none" normalizeH="0" baseline="0" dirty="0">
                <a:ln>
                  <a:noFill/>
                </a:ln>
                <a:effectLst/>
              </a:rPr>
              <a:t>Cutting-edge supercomputers: Frontera, Stampede2</a:t>
            </a:r>
          </a:p>
          <a:p>
            <a:pPr marL="457200" lvl="1" indent="0" eaLnBrk="0" fontAlgn="base" hangingPunct="0">
              <a:spcBef>
                <a:spcPct val="0"/>
              </a:spcBef>
              <a:spcAft>
                <a:spcPts val="600"/>
              </a:spcAft>
              <a:buFontTx/>
              <a:buChar char="•"/>
            </a:pPr>
            <a:r>
              <a:rPr kumimoji="0" lang="en-US" altLang="en-US" sz="1800" b="0" i="0" u="none" strike="noStrike" cap="none" normalizeH="0" baseline="0" dirty="0">
                <a:ln>
                  <a:noFill/>
                </a:ln>
                <a:effectLst/>
              </a:rPr>
              <a:t>Massive storage systems, advanced data analysis tools</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rPr>
              <a:t>Benefits for AI and Computer Vision:</a:t>
            </a:r>
            <a:endParaRPr kumimoji="0" lang="en-US" altLang="en-US" sz="2000" b="0" i="0" u="none" strike="noStrike" cap="none" normalizeH="0" baseline="0" dirty="0">
              <a:ln>
                <a:noFill/>
              </a:ln>
              <a:effectLst/>
            </a:endParaRPr>
          </a:p>
          <a:p>
            <a:pPr marL="457200" lvl="1" indent="0" eaLnBrk="0" fontAlgn="base" hangingPunct="0">
              <a:spcBef>
                <a:spcPct val="0"/>
              </a:spcBef>
              <a:spcAft>
                <a:spcPts val="600"/>
              </a:spcAft>
              <a:buFontTx/>
              <a:buChar char="•"/>
            </a:pPr>
            <a:r>
              <a:rPr kumimoji="0" lang="en-US" altLang="en-US" sz="1800" b="0" i="0" u="none" strike="noStrike" cap="none" normalizeH="0" baseline="0" dirty="0">
                <a:ln>
                  <a:noFill/>
                </a:ln>
                <a:effectLst/>
              </a:rPr>
              <a:t>Accelerates large-scale computations, model training</a:t>
            </a:r>
          </a:p>
          <a:p>
            <a:pPr marL="457200" lvl="1" indent="0" eaLnBrk="0" fontAlgn="base" hangingPunct="0">
              <a:spcBef>
                <a:spcPct val="0"/>
              </a:spcBef>
              <a:spcAft>
                <a:spcPts val="600"/>
              </a:spcAft>
              <a:buFontTx/>
              <a:buChar char="•"/>
            </a:pPr>
            <a:r>
              <a:rPr kumimoji="0" lang="en-US" altLang="en-US" sz="1800" b="0" i="0" u="none" strike="noStrike" cap="none" normalizeH="0" baseline="0" dirty="0">
                <a:ln>
                  <a:noFill/>
                </a:ln>
                <a:effectLst/>
              </a:rPr>
              <a:t>Facilitates research and development with access to powerful infrastructure</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Arial" panose="020B0604020202020204" pitchFamily="34" charset="0"/>
            </a:endParaRPr>
          </a:p>
        </p:txBody>
      </p:sp>
      <p:pic>
        <p:nvPicPr>
          <p:cNvPr id="2" name="Picture 1">
            <a:extLst>
              <a:ext uri="{FF2B5EF4-FFF2-40B4-BE49-F238E27FC236}">
                <a16:creationId xmlns:a16="http://schemas.microsoft.com/office/drawing/2014/main" id="{794D1D49-2EF5-3861-8697-126F9A764DB7}"/>
              </a:ext>
            </a:extLst>
          </p:cNvPr>
          <p:cNvPicPr>
            <a:picLocks noChangeAspect="1"/>
          </p:cNvPicPr>
          <p:nvPr/>
        </p:nvPicPr>
        <p:blipFill>
          <a:blip r:embed="rId3"/>
          <a:stretch>
            <a:fillRect/>
          </a:stretch>
        </p:blipFill>
        <p:spPr>
          <a:xfrm>
            <a:off x="7984719" y="2029086"/>
            <a:ext cx="3625756" cy="3625756"/>
          </a:xfrm>
          <a:prstGeom prst="rect">
            <a:avLst/>
          </a:prstGeom>
        </p:spPr>
      </p:pic>
    </p:spTree>
    <p:extLst>
      <p:ext uri="{BB962C8B-B14F-4D97-AF65-F5344CB8AC3E}">
        <p14:creationId xmlns:p14="http://schemas.microsoft.com/office/powerpoint/2010/main" val="224527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B371F52-05F7-AC84-12AD-EC03C55ADD35}"/>
              </a:ext>
            </a:extLst>
          </p:cNvPr>
          <p:cNvSpPr>
            <a:spLocks noGrp="1"/>
          </p:cNvSpPr>
          <p:nvPr>
            <p:ph type="title"/>
          </p:nvPr>
        </p:nvSpPr>
        <p:spPr>
          <a:xfrm>
            <a:off x="7085532" y="640080"/>
            <a:ext cx="4196932" cy="3566160"/>
          </a:xfrm>
        </p:spPr>
        <p:txBody>
          <a:bodyPr vert="horz" lIns="91440" tIns="45720" rIns="91440" bIns="45720" rtlCol="0" anchor="b">
            <a:normAutofit/>
          </a:bodyPr>
          <a:lstStyle/>
          <a:p>
            <a:pPr lvl="0"/>
            <a:r>
              <a:rPr lang="en-US" sz="5000"/>
              <a:t>Code Repositories &amp; Collaboration Platforms </a:t>
            </a:r>
          </a:p>
        </p:txBody>
      </p:sp>
      <p:pic>
        <p:nvPicPr>
          <p:cNvPr id="2" name="Picture 1">
            <a:extLst>
              <a:ext uri="{FF2B5EF4-FFF2-40B4-BE49-F238E27FC236}">
                <a16:creationId xmlns:a16="http://schemas.microsoft.com/office/drawing/2014/main" id="{069A2DC3-3B2E-F03C-51CE-46417439DCB4}"/>
              </a:ext>
            </a:extLst>
          </p:cNvPr>
          <p:cNvPicPr>
            <a:picLocks noChangeAspect="1"/>
          </p:cNvPicPr>
          <p:nvPr/>
        </p:nvPicPr>
        <p:blipFill rotWithShape="1">
          <a:blip r:embed="rId2"/>
          <a:srcRect t="16783" r="3" b="1538"/>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31"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532"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633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A979EB-E858-6AD1-F536-AC8F67F2694F}"/>
              </a:ext>
            </a:extLst>
          </p:cNvPr>
          <p:cNvSpPr>
            <a:spLocks noGrp="1"/>
          </p:cNvSpPr>
          <p:nvPr>
            <p:ph type="title"/>
          </p:nvPr>
        </p:nvSpPr>
        <p:spPr>
          <a:xfrm>
            <a:off x="517867" y="976160"/>
            <a:ext cx="6300216" cy="1322903"/>
          </a:xfrm>
        </p:spPr>
        <p:txBody>
          <a:bodyPr vert="horz" lIns="91440" tIns="45720" rIns="91440" bIns="45720" rtlCol="0" anchor="t">
            <a:normAutofit/>
          </a:bodyPr>
          <a:lstStyle/>
          <a:p>
            <a:r>
              <a:rPr lang="en-US" sz="4400" dirty="0"/>
              <a:t>Git &amp; GitHub</a:t>
            </a:r>
          </a:p>
        </p:txBody>
      </p:sp>
      <p:sp>
        <p:nvSpPr>
          <p:cNvPr id="4" name="Content Placeholder 3">
            <a:extLst>
              <a:ext uri="{FF2B5EF4-FFF2-40B4-BE49-F238E27FC236}">
                <a16:creationId xmlns:a16="http://schemas.microsoft.com/office/drawing/2014/main" id="{9EEFED49-48BC-7D36-CC96-03BC7D01863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07223" y="753979"/>
            <a:ext cx="4166909" cy="5592025"/>
          </a:xfrm>
        </p:spPr>
        <p:txBody>
          <a:bodyPr>
            <a:normAutofit/>
          </a:bodyPr>
          <a:lstStyle/>
          <a:p>
            <a:pPr marL="0" indent="0">
              <a:lnSpc>
                <a:spcPct val="100000"/>
              </a:lnSpc>
              <a:spcBef>
                <a:spcPts val="2500"/>
              </a:spcBef>
              <a:buNone/>
            </a:pPr>
            <a:r>
              <a:rPr lang="en-US" sz="1400" b="1" dirty="0"/>
              <a:t>GitHub Repositories</a:t>
            </a:r>
          </a:p>
          <a:p>
            <a:pPr marL="0" lvl="1" indent="0">
              <a:lnSpc>
                <a:spcPct val="100000"/>
              </a:lnSpc>
              <a:buNone/>
            </a:pPr>
            <a:r>
              <a:rPr lang="en-US" sz="1400" dirty="0"/>
              <a:t>GitHub is widely used by developers to store and manage code repositories. It provides version control and collaboration tools that help developers work together effectively.</a:t>
            </a:r>
          </a:p>
          <a:p>
            <a:pPr marL="0" indent="0">
              <a:lnSpc>
                <a:spcPct val="100000"/>
              </a:lnSpc>
              <a:spcBef>
                <a:spcPts val="2500"/>
              </a:spcBef>
              <a:buNone/>
            </a:pPr>
            <a:r>
              <a:rPr lang="en-US" sz="1400" b="1" dirty="0"/>
              <a:t>Computer Vision Code</a:t>
            </a:r>
          </a:p>
          <a:p>
            <a:pPr marL="0" lvl="1" indent="0">
              <a:lnSpc>
                <a:spcPct val="100000"/>
              </a:lnSpc>
              <a:buNone/>
            </a:pPr>
            <a:r>
              <a:rPr lang="en-US" sz="1400" dirty="0"/>
              <a:t>GitHub can be used to manage computer vision code repositories. GitHub Copilot can assist developers in writing computer vision code by suggesting relevant code.</a:t>
            </a:r>
          </a:p>
          <a:p>
            <a:pPr marL="0" indent="0">
              <a:lnSpc>
                <a:spcPct val="100000"/>
              </a:lnSpc>
              <a:spcBef>
                <a:spcPts val="2500"/>
              </a:spcBef>
              <a:buNone/>
            </a:pPr>
            <a:r>
              <a:rPr lang="en-US" sz="1400" b="1" dirty="0"/>
              <a:t>Collaboration with Other Developers</a:t>
            </a:r>
          </a:p>
          <a:p>
            <a:pPr marL="0" lvl="1" indent="0">
              <a:lnSpc>
                <a:spcPct val="100000"/>
              </a:lnSpc>
              <a:buNone/>
            </a:pPr>
            <a:r>
              <a:rPr lang="en-US" sz="1400" dirty="0"/>
              <a:t>GitHub provides collaboration tools that enable developers to work together effectively. Developers can use GitHub Copilot to suggest different ways to write code and discuss code changes with other developers.</a:t>
            </a:r>
          </a:p>
          <a:p>
            <a:pPr marL="0" lvl="1" indent="0">
              <a:lnSpc>
                <a:spcPct val="100000"/>
              </a:lnSpc>
              <a:buNone/>
            </a:pPr>
            <a:endParaRPr lang="en-US" sz="1400" dirty="0"/>
          </a:p>
          <a:p>
            <a:pPr marL="0" lvl="1" indent="0">
              <a:lnSpc>
                <a:spcPct val="100000"/>
              </a:lnSpc>
              <a:buNone/>
            </a:pPr>
            <a:endParaRPr lang="en-US" sz="1400" dirty="0"/>
          </a:p>
        </p:txBody>
      </p:sp>
      <p:sp>
        <p:nvSpPr>
          <p:cNvPr id="31" name="Rectangle 30">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title="GitHub Basics Made Easy: A Fast Beginner's Tutorial!">
            <a:hlinkClick r:id="" action="ppaction://media"/>
            <a:extLst>
              <a:ext uri="{FF2B5EF4-FFF2-40B4-BE49-F238E27FC236}">
                <a16:creationId xmlns:a16="http://schemas.microsoft.com/office/drawing/2014/main" id="{18D7F6B0-8B4C-4A88-A953-F95E94DC0DE6}"/>
              </a:ext>
            </a:extLst>
          </p:cNvPr>
          <p:cNvPicPr>
            <a:picLocks noGrp="1" noRot="1" noChangeAspect="1"/>
          </p:cNvPicPr>
          <p:nvPr>
            <p:ph sz="half" idx="1"/>
            <a:videoFile r:link="rId1"/>
          </p:nvPr>
        </p:nvPicPr>
        <p:blipFill>
          <a:blip r:embed="rId4"/>
          <a:stretch>
            <a:fillRect/>
          </a:stretch>
        </p:blipFill>
        <p:spPr>
          <a:xfrm>
            <a:off x="249226" y="2076682"/>
            <a:ext cx="6598496" cy="3728150"/>
          </a:xfrm>
          <a:prstGeom prst="rect">
            <a:avLst/>
          </a:prstGeom>
        </p:spPr>
      </p:pic>
    </p:spTree>
    <p:extLst>
      <p:ext uri="{BB962C8B-B14F-4D97-AF65-F5344CB8AC3E}">
        <p14:creationId xmlns:p14="http://schemas.microsoft.com/office/powerpoint/2010/main" val="252928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0" name="Rectangle 206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76" name="Rectangle 2075">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FA84B6-17B7-DA75-5412-5FA965E00677}"/>
              </a:ext>
            </a:extLst>
          </p:cNvPr>
          <p:cNvSpPr>
            <a:spLocks noGrp="1"/>
          </p:cNvSpPr>
          <p:nvPr>
            <p:ph type="title"/>
          </p:nvPr>
        </p:nvSpPr>
        <p:spPr>
          <a:xfrm>
            <a:off x="521208" y="978407"/>
            <a:ext cx="5102352" cy="1664208"/>
          </a:xfrm>
        </p:spPr>
        <p:txBody>
          <a:bodyPr vert="horz" lIns="91440" tIns="45720" rIns="91440" bIns="45720" rtlCol="0" anchor="t">
            <a:normAutofit/>
          </a:bodyPr>
          <a:lstStyle/>
          <a:p>
            <a:r>
              <a:rPr lang="en-US" sz="4400" dirty="0"/>
              <a:t>Hugging Face Advanced tools</a:t>
            </a:r>
          </a:p>
        </p:txBody>
      </p:sp>
      <p:sp>
        <p:nvSpPr>
          <p:cNvPr id="4" name="Content Placeholder 3">
            <a:extLst>
              <a:ext uri="{FF2B5EF4-FFF2-40B4-BE49-F238E27FC236}">
                <a16:creationId xmlns:a16="http://schemas.microsoft.com/office/drawing/2014/main" id="{6C68F1DC-4C4A-032F-20F3-83E7F0A7BEC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lnSpc>
                <a:spcPct val="100000"/>
              </a:lnSpc>
              <a:spcBef>
                <a:spcPts val="2500"/>
              </a:spcBef>
              <a:buNone/>
            </a:pPr>
            <a:r>
              <a:rPr lang="en-US" sz="1700" b="1"/>
              <a:t>Computer Vision Tools</a:t>
            </a:r>
          </a:p>
          <a:p>
            <a:pPr marL="0" lvl="1" indent="0">
              <a:lnSpc>
                <a:spcPct val="100000"/>
              </a:lnSpc>
              <a:buNone/>
            </a:pPr>
            <a:r>
              <a:rPr lang="en-US" sz="1700"/>
              <a:t>Hugging Face provides state-of-the-art computer vision tools that enable users to build and train custom models for image recognition, object detection, and semantic segmentation.</a:t>
            </a:r>
          </a:p>
          <a:p>
            <a:pPr marL="0" indent="0">
              <a:lnSpc>
                <a:spcPct val="100000"/>
              </a:lnSpc>
              <a:spcBef>
                <a:spcPts val="2500"/>
              </a:spcBef>
              <a:buNone/>
            </a:pPr>
            <a:r>
              <a:rPr lang="en-US" sz="1700" b="1"/>
              <a:t>Custom Model Building and Training</a:t>
            </a:r>
          </a:p>
          <a:p>
            <a:pPr marL="0" lvl="1" indent="0">
              <a:lnSpc>
                <a:spcPct val="100000"/>
              </a:lnSpc>
              <a:buNone/>
            </a:pPr>
            <a:r>
              <a:rPr lang="en-US" sz="1700"/>
              <a:t>Users can use Hugging Face's computer vision tools to build and train custom models for their specific needs, including image classification, object detection, and semantic segmentation.</a:t>
            </a:r>
          </a:p>
          <a:p>
            <a:pPr marL="0" indent="0">
              <a:lnSpc>
                <a:spcPct val="100000"/>
              </a:lnSpc>
              <a:spcBef>
                <a:spcPts val="2500"/>
              </a:spcBef>
              <a:buNone/>
            </a:pPr>
            <a:r>
              <a:rPr lang="en-US" sz="1700" b="1"/>
              <a:t>Integration with Other Computer Vision Tools</a:t>
            </a:r>
          </a:p>
          <a:p>
            <a:pPr marL="0" lvl="1" indent="0">
              <a:lnSpc>
                <a:spcPct val="100000"/>
              </a:lnSpc>
              <a:buNone/>
            </a:pPr>
            <a:r>
              <a:rPr lang="en-US" sz="1700"/>
              <a:t>Hugging Face's computer vision tools can be easily integrated with other computer vision tools, such as TensorFlow and PyTorch, to enhance their performance and accuracy.</a:t>
            </a:r>
          </a:p>
        </p:txBody>
      </p:sp>
      <p:sp>
        <p:nvSpPr>
          <p:cNvPr id="2078" name="Rectangle 207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056" y="559870"/>
            <a:ext cx="551383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5C2D103D-4EB7-6B7B-5686-40D112E4DA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7871" y="3909701"/>
            <a:ext cx="5112393" cy="136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45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63FB3626-56C9-56EE-D599-B4A3769FD3CC}"/>
              </a:ext>
            </a:extLst>
          </p:cNvPr>
          <p:cNvSpPr>
            <a:spLocks noGrp="1"/>
          </p:cNvSpPr>
          <p:nvPr>
            <p:ph type="title"/>
          </p:nvPr>
        </p:nvSpPr>
        <p:spPr>
          <a:xfrm>
            <a:off x="479394" y="1070800"/>
            <a:ext cx="3939688" cy="5583126"/>
          </a:xfrm>
        </p:spPr>
        <p:txBody>
          <a:bodyPr>
            <a:normAutofit/>
          </a:bodyPr>
          <a:lstStyle/>
          <a:p>
            <a:pPr algn="r"/>
            <a:r>
              <a:rPr lang="en-US" sz="4800" dirty="0"/>
              <a:t>Mod 01 &amp; 02 Recap</a:t>
            </a:r>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B52849CE-C90D-223B-AE08-BC3995123243}"/>
              </a:ext>
            </a:extLst>
          </p:cNvPr>
          <p:cNvGraphicFramePr>
            <a:graphicFrameLocks noGrp="1"/>
          </p:cNvGraphicFramePr>
          <p:nvPr>
            <p:ph idx="1"/>
            <p:extLst>
              <p:ext uri="{D42A27DB-BD31-4B8C-83A1-F6EECF244321}">
                <p14:modId xmlns:p14="http://schemas.microsoft.com/office/powerpoint/2010/main" val="232613231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397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3305-E3AE-2E31-65F7-13DA306764CD}"/>
              </a:ext>
            </a:extLst>
          </p:cNvPr>
          <p:cNvSpPr>
            <a:spLocks noGrp="1"/>
          </p:cNvSpPr>
          <p:nvPr>
            <p:ph type="title"/>
          </p:nvPr>
        </p:nvSpPr>
        <p:spPr/>
        <p:txBody>
          <a:bodyPr/>
          <a:lstStyle/>
          <a:p>
            <a:r>
              <a:rPr lang="en-US" dirty="0"/>
              <a:t>Coding Assistants</a:t>
            </a:r>
          </a:p>
        </p:txBody>
      </p:sp>
      <p:pic>
        <p:nvPicPr>
          <p:cNvPr id="5" name="Picture 4">
            <a:extLst>
              <a:ext uri="{FF2B5EF4-FFF2-40B4-BE49-F238E27FC236}">
                <a16:creationId xmlns:a16="http://schemas.microsoft.com/office/drawing/2014/main" id="{390358D6-8776-4A26-F959-23377CB377D0}"/>
              </a:ext>
            </a:extLst>
          </p:cNvPr>
          <p:cNvPicPr>
            <a:picLocks noChangeAspect="1"/>
          </p:cNvPicPr>
          <p:nvPr/>
        </p:nvPicPr>
        <p:blipFill>
          <a:blip r:embed="rId2"/>
          <a:stretch>
            <a:fillRect/>
          </a:stretch>
        </p:blipFill>
        <p:spPr>
          <a:xfrm>
            <a:off x="601894" y="2736185"/>
            <a:ext cx="3785171" cy="3785171"/>
          </a:xfrm>
          <a:prstGeom prst="rect">
            <a:avLst/>
          </a:prstGeom>
        </p:spPr>
      </p:pic>
      <p:sp>
        <p:nvSpPr>
          <p:cNvPr id="6" name="Rectangle 1">
            <a:extLst>
              <a:ext uri="{FF2B5EF4-FFF2-40B4-BE49-F238E27FC236}">
                <a16:creationId xmlns:a16="http://schemas.microsoft.com/office/drawing/2014/main" id="{D9DD742A-49E8-ED4F-1B7B-96CD8397B9E9}"/>
              </a:ext>
            </a:extLst>
          </p:cNvPr>
          <p:cNvSpPr>
            <a:spLocks noGrp="1" noChangeArrowheads="1"/>
          </p:cNvSpPr>
          <p:nvPr>
            <p:ph sz="half" idx="1"/>
          </p:nvPr>
        </p:nvSpPr>
        <p:spPr bwMode="auto">
          <a:xfrm>
            <a:off x="5839326" y="811058"/>
            <a:ext cx="6015459"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Bef>
                <a:spcPct val="0"/>
              </a:spcBef>
              <a:spcAft>
                <a:spcPct val="0"/>
              </a:spcAft>
              <a:buFontTx/>
              <a:buChar char="•"/>
            </a:pPr>
            <a:endParaRPr lang="en-US" altLang="en-US" dirty="0">
              <a:latin typeface="Arial" panose="020B0604020202020204" pitchFamily="34" charset="0"/>
            </a:endParaRPr>
          </a:p>
          <a:p>
            <a:pPr lvl="0" eaLnBrk="0" fontAlgn="base" hangingPunct="0">
              <a:lnSpc>
                <a:spcPct val="100000"/>
              </a:lnSpc>
              <a:spcBef>
                <a:spcPct val="0"/>
              </a:spcBef>
              <a:spcAft>
                <a:spcPct val="0"/>
              </a:spcAft>
              <a:buFontTx/>
              <a:buChar char="•"/>
            </a:pPr>
            <a:endParaRPr lang="en-US" altLang="en-US" dirty="0">
              <a:latin typeface="Arial" panose="020B0604020202020204" pitchFamily="34" charset="0"/>
            </a:endParaRPr>
          </a:p>
          <a:p>
            <a:pPr marL="342900" lvl="0" indent="-342900" eaLnBrk="0" fontAlgn="base" hangingPunct="0">
              <a:lnSpc>
                <a:spcPct val="100000"/>
              </a:lnSpc>
              <a:spcBef>
                <a:spcPct val="0"/>
              </a:spcBef>
              <a:spcAft>
                <a:spcPct val="0"/>
              </a:spcAft>
              <a:buFont typeface="Arial" panose="020B0604020202020204" pitchFamily="34" charset="0"/>
              <a:buChar char="•"/>
            </a:pPr>
            <a:r>
              <a:rPr lang="en-US" altLang="en-US" dirty="0">
                <a:latin typeface="Arial" panose="020B0604020202020204" pitchFamily="34" charset="0"/>
              </a:rPr>
              <a:t>AI coding assistants are tools powered by artificial intelligence designed to help developers write code more efficiently.</a:t>
            </a:r>
          </a:p>
          <a:p>
            <a:pPr lvl="0" eaLnBrk="0" fontAlgn="base" hangingPunct="0">
              <a:lnSpc>
                <a:spcPct val="100000"/>
              </a:lnSpc>
              <a:spcBef>
                <a:spcPct val="0"/>
              </a:spcBef>
              <a:spcAft>
                <a:spcPct val="0"/>
              </a:spcAft>
            </a:pPr>
            <a:endParaRPr lang="en-US" altLang="en-US" dirty="0">
              <a:latin typeface="Arial" panose="020B0604020202020204" pitchFamily="34" charset="0"/>
            </a:endParaRPr>
          </a:p>
          <a:p>
            <a:pPr marL="342900" lvl="0" indent="-342900" eaLnBrk="0" fontAlgn="base" hangingPunct="0">
              <a:lnSpc>
                <a:spcPct val="100000"/>
              </a:lnSpc>
              <a:spcBef>
                <a:spcPct val="0"/>
              </a:spcBef>
              <a:spcAft>
                <a:spcPct val="0"/>
              </a:spcAft>
              <a:buFont typeface="Arial" panose="020B0604020202020204" pitchFamily="34" charset="0"/>
              <a:buChar char="•"/>
            </a:pPr>
            <a:r>
              <a:rPr lang="en-US" altLang="en-US" dirty="0">
                <a:latin typeface="Arial" panose="020B0604020202020204" pitchFamily="34" charset="0"/>
              </a:rPr>
              <a:t>They provide features such as code completion, error detection, code generation, and real-time suggestions.</a:t>
            </a:r>
          </a:p>
          <a:p>
            <a:pPr lvl="0" eaLnBrk="0" fontAlgn="base" hangingPunct="0">
              <a:lnSpc>
                <a:spcPct val="100000"/>
              </a:lnSpc>
              <a:spcBef>
                <a:spcPct val="0"/>
              </a:spcBef>
              <a:spcAft>
                <a:spcPct val="0"/>
              </a:spcAft>
              <a:buFontTx/>
              <a:buChar char="•"/>
            </a:pPr>
            <a:endParaRPr lang="en-US" altLang="en-US" dirty="0">
              <a:latin typeface="Arial" panose="020B0604020202020204" pitchFamily="34" charset="0"/>
            </a:endParaRPr>
          </a:p>
          <a:p>
            <a:pPr marL="342900" lvl="0" indent="-342900" eaLnBrk="0" fontAlgn="base" hangingPunct="0">
              <a:lnSpc>
                <a:spcPct val="100000"/>
              </a:lnSpc>
              <a:spcBef>
                <a:spcPct val="0"/>
              </a:spcBef>
              <a:spcAft>
                <a:spcPct val="0"/>
              </a:spcAft>
              <a:buFont typeface="Arial" panose="020B0604020202020204" pitchFamily="34" charset="0"/>
              <a:buChar char="•"/>
            </a:pPr>
            <a:r>
              <a:rPr lang="en-US" altLang="en-US" dirty="0">
                <a:latin typeface="Arial" panose="020B0604020202020204" pitchFamily="34" charset="0"/>
              </a:rPr>
              <a:t>These tools leverage machine learning models trained on vast amounts of code to understand and predict what developers intend to write</a:t>
            </a:r>
            <a:r>
              <a:rPr lang="en-US" altLang="en-US" sz="1800" dirty="0">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214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3F93-C73C-D528-46E1-0A8550BDEC05}"/>
              </a:ext>
            </a:extLst>
          </p:cNvPr>
          <p:cNvSpPr>
            <a:spLocks noGrp="1"/>
          </p:cNvSpPr>
          <p:nvPr>
            <p:ph type="title"/>
          </p:nvPr>
        </p:nvSpPr>
        <p:spPr>
          <a:xfrm>
            <a:off x="5061284" y="1259304"/>
            <a:ext cx="6251655" cy="1281201"/>
          </a:xfrm>
        </p:spPr>
        <p:txBody>
          <a:bodyPr anchor="t">
            <a:normAutofit/>
          </a:bodyPr>
          <a:lstStyle/>
          <a:p>
            <a:r>
              <a:rPr lang="en-US" sz="3200" dirty="0"/>
              <a:t>Benefits of AI code Assistants </a:t>
            </a:r>
          </a:p>
        </p:txBody>
      </p:sp>
      <p:pic>
        <p:nvPicPr>
          <p:cNvPr id="7" name="Picture 6" descr="Computer script on a screen">
            <a:extLst>
              <a:ext uri="{FF2B5EF4-FFF2-40B4-BE49-F238E27FC236}">
                <a16:creationId xmlns:a16="http://schemas.microsoft.com/office/drawing/2014/main" id="{F9AD1570-B2CD-A7DF-6A55-ECB0AC3C263B}"/>
              </a:ext>
            </a:extLst>
          </p:cNvPr>
          <p:cNvPicPr>
            <a:picLocks noChangeAspect="1"/>
          </p:cNvPicPr>
          <p:nvPr/>
        </p:nvPicPr>
        <p:blipFill rotWithShape="1">
          <a:blip r:embed="rId2"/>
          <a:srcRect l="5045" r="44817" b="-1"/>
          <a:stretch/>
        </p:blipFill>
        <p:spPr>
          <a:xfrm>
            <a:off x="705851" y="1315452"/>
            <a:ext cx="2999875" cy="3993865"/>
          </a:xfrm>
          <a:prstGeom prst="rect">
            <a:avLst/>
          </a:prstGeom>
        </p:spPr>
      </p:pic>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E40DC5A9-8493-3106-BB9E-C0E927A1BC0B}"/>
              </a:ext>
            </a:extLst>
          </p:cNvPr>
          <p:cNvSpPr>
            <a:spLocks noGrp="1"/>
          </p:cNvSpPr>
          <p:nvPr>
            <p:ph idx="1"/>
          </p:nvPr>
        </p:nvSpPr>
        <p:spPr>
          <a:xfrm>
            <a:off x="4606938" y="2476336"/>
            <a:ext cx="6879211" cy="3500328"/>
          </a:xfrm>
        </p:spPr>
        <p:txBody>
          <a:bodyPr>
            <a:normAutofit/>
          </a:bodyPr>
          <a:lstStyle/>
          <a:p>
            <a:pPr>
              <a:buFont typeface="Arial" panose="020B0604020202020204" pitchFamily="34" charset="0"/>
              <a:buChar char="•"/>
            </a:pPr>
            <a:endParaRPr lang="en-US" sz="1700" dirty="0"/>
          </a:p>
          <a:p>
            <a:pPr marL="742950" lvl="1" indent="-285750">
              <a:buFont typeface="Arial" panose="020B0604020202020204" pitchFamily="34" charset="0"/>
              <a:buChar char="•"/>
            </a:pPr>
            <a:r>
              <a:rPr lang="en-US" sz="1800" b="1" dirty="0"/>
              <a:t>Increased Productivity:</a:t>
            </a:r>
            <a:r>
              <a:rPr lang="en-US" sz="1800" dirty="0"/>
              <a:t> Automate repetitive coding tasks and provide instant code suggestions.</a:t>
            </a:r>
          </a:p>
          <a:p>
            <a:pPr marL="742950" lvl="1" indent="-285750">
              <a:buFont typeface="Arial" panose="020B0604020202020204" pitchFamily="34" charset="0"/>
              <a:buChar char="•"/>
            </a:pPr>
            <a:r>
              <a:rPr lang="en-US" sz="1800" b="1" dirty="0"/>
              <a:t>Reduced Errors:</a:t>
            </a:r>
            <a:r>
              <a:rPr lang="en-US" sz="1800" dirty="0"/>
              <a:t> Assist in identifying and correcting coding errors.</a:t>
            </a:r>
          </a:p>
          <a:p>
            <a:pPr marL="742950" lvl="1" indent="-285750">
              <a:buFont typeface="Arial" panose="020B0604020202020204" pitchFamily="34" charset="0"/>
              <a:buChar char="•"/>
            </a:pPr>
            <a:r>
              <a:rPr lang="en-US" sz="1800" b="1" dirty="0"/>
              <a:t>Improved Learning:</a:t>
            </a:r>
            <a:r>
              <a:rPr lang="en-US" sz="1800" dirty="0"/>
              <a:t> Help new developers understand and write code by providing contextual code snippets and explanations.</a:t>
            </a:r>
          </a:p>
          <a:p>
            <a:pPr marL="742950" lvl="1" indent="-285750">
              <a:buFont typeface="Arial" panose="020B0604020202020204" pitchFamily="34" charset="0"/>
              <a:buChar char="•"/>
            </a:pPr>
            <a:r>
              <a:rPr lang="en-US" sz="1800" b="1" dirty="0"/>
              <a:t>Enhanced Collaboration:</a:t>
            </a:r>
            <a:r>
              <a:rPr lang="en-US" sz="1800" dirty="0"/>
              <a:t> Facilitate better code documentation and sharing among team members.</a:t>
            </a:r>
          </a:p>
          <a:p>
            <a:pPr marL="0" indent="0">
              <a:buNone/>
            </a:pPr>
            <a:endParaRPr lang="en-US" sz="1700" dirty="0"/>
          </a:p>
        </p:txBody>
      </p:sp>
    </p:spTree>
    <p:extLst>
      <p:ext uri="{BB962C8B-B14F-4D97-AF65-F5344CB8AC3E}">
        <p14:creationId xmlns:p14="http://schemas.microsoft.com/office/powerpoint/2010/main" val="271295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79AE6-D417-8F2F-B5D4-3E5CAE8684B9}"/>
              </a:ext>
            </a:extLst>
          </p:cNvPr>
          <p:cNvSpPr>
            <a:spLocks noGrp="1"/>
          </p:cNvSpPr>
          <p:nvPr>
            <p:ph type="title"/>
          </p:nvPr>
        </p:nvSpPr>
        <p:spPr>
          <a:xfrm>
            <a:off x="841248" y="256032"/>
            <a:ext cx="10506456" cy="1014984"/>
          </a:xfrm>
        </p:spPr>
        <p:txBody>
          <a:bodyPr anchor="b">
            <a:normAutofit/>
          </a:bodyPr>
          <a:lstStyle/>
          <a:p>
            <a:r>
              <a:rPr lang="en-US" dirty="0"/>
              <a:t>Examples of  Available Code Assistants </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a:extLst>
              <a:ext uri="{FF2B5EF4-FFF2-40B4-BE49-F238E27FC236}">
                <a16:creationId xmlns:a16="http://schemas.microsoft.com/office/drawing/2014/main" id="{82A1470F-236B-E455-1A2B-D116FB228949}"/>
              </a:ext>
            </a:extLst>
          </p:cNvPr>
          <p:cNvPicPr>
            <a:picLocks noChangeAspect="1"/>
          </p:cNvPicPr>
          <p:nvPr/>
        </p:nvPicPr>
        <p:blipFill>
          <a:blip r:embed="rId2"/>
          <a:stretch>
            <a:fillRect/>
          </a:stretch>
        </p:blipFill>
        <p:spPr>
          <a:xfrm>
            <a:off x="4706594" y="1944693"/>
            <a:ext cx="3130655" cy="1731190"/>
          </a:xfrm>
          <a:prstGeom prst="rect">
            <a:avLst/>
          </a:prstGeom>
          <a:ln>
            <a:noFill/>
          </a:ln>
          <a:effectLst>
            <a:softEdge rad="112500"/>
          </a:effectLst>
        </p:spPr>
      </p:pic>
      <p:pic>
        <p:nvPicPr>
          <p:cNvPr id="6" name="Picture 5">
            <a:extLst>
              <a:ext uri="{FF2B5EF4-FFF2-40B4-BE49-F238E27FC236}">
                <a16:creationId xmlns:a16="http://schemas.microsoft.com/office/drawing/2014/main" id="{A72CAF2D-49A0-45FB-427B-3150209E5613}"/>
              </a:ext>
            </a:extLst>
          </p:cNvPr>
          <p:cNvPicPr>
            <a:picLocks noChangeAspect="1"/>
          </p:cNvPicPr>
          <p:nvPr/>
        </p:nvPicPr>
        <p:blipFill>
          <a:blip r:embed="rId3"/>
          <a:stretch>
            <a:fillRect/>
          </a:stretch>
        </p:blipFill>
        <p:spPr>
          <a:xfrm>
            <a:off x="838200" y="4478941"/>
            <a:ext cx="3877842" cy="1786422"/>
          </a:xfrm>
          <a:prstGeom prst="rect">
            <a:avLst/>
          </a:prstGeom>
        </p:spPr>
      </p:pic>
      <p:pic>
        <p:nvPicPr>
          <p:cNvPr id="7" name="Picture 6">
            <a:extLst>
              <a:ext uri="{FF2B5EF4-FFF2-40B4-BE49-F238E27FC236}">
                <a16:creationId xmlns:a16="http://schemas.microsoft.com/office/drawing/2014/main" id="{CC5B7084-E26E-E615-F11F-E8BC5A8AAD18}"/>
              </a:ext>
            </a:extLst>
          </p:cNvPr>
          <p:cNvPicPr>
            <a:picLocks noChangeAspect="1"/>
          </p:cNvPicPr>
          <p:nvPr/>
        </p:nvPicPr>
        <p:blipFill rotWithShape="1">
          <a:blip r:embed="rId4"/>
          <a:srcRect r="54562"/>
          <a:stretch/>
        </p:blipFill>
        <p:spPr>
          <a:xfrm>
            <a:off x="2730454" y="2212994"/>
            <a:ext cx="1296458" cy="1626048"/>
          </a:xfrm>
          <a:prstGeom prst="rect">
            <a:avLst/>
          </a:prstGeom>
        </p:spPr>
      </p:pic>
      <p:pic>
        <p:nvPicPr>
          <p:cNvPr id="8" name="Picture 7">
            <a:extLst>
              <a:ext uri="{FF2B5EF4-FFF2-40B4-BE49-F238E27FC236}">
                <a16:creationId xmlns:a16="http://schemas.microsoft.com/office/drawing/2014/main" id="{C7402E25-F3CA-8978-2875-E85B5123EDC5}"/>
              </a:ext>
            </a:extLst>
          </p:cNvPr>
          <p:cNvPicPr>
            <a:picLocks noChangeAspect="1"/>
          </p:cNvPicPr>
          <p:nvPr/>
        </p:nvPicPr>
        <p:blipFill>
          <a:blip r:embed="rId5"/>
          <a:stretch>
            <a:fillRect/>
          </a:stretch>
        </p:blipFill>
        <p:spPr>
          <a:xfrm>
            <a:off x="1113697" y="2212347"/>
            <a:ext cx="1616758" cy="1616758"/>
          </a:xfrm>
          <a:prstGeom prst="rect">
            <a:avLst/>
          </a:prstGeom>
          <a:solidFill>
            <a:schemeClr val="accent5">
              <a:lumMod val="20000"/>
              <a:lumOff val="80000"/>
            </a:schemeClr>
          </a:solidFill>
        </p:spPr>
      </p:pic>
      <p:pic>
        <p:nvPicPr>
          <p:cNvPr id="10" name="Picture 9">
            <a:extLst>
              <a:ext uri="{FF2B5EF4-FFF2-40B4-BE49-F238E27FC236}">
                <a16:creationId xmlns:a16="http://schemas.microsoft.com/office/drawing/2014/main" id="{D4007E58-5941-5395-2CD3-57881BCC8048}"/>
              </a:ext>
            </a:extLst>
          </p:cNvPr>
          <p:cNvPicPr>
            <a:picLocks noChangeAspect="1"/>
          </p:cNvPicPr>
          <p:nvPr/>
        </p:nvPicPr>
        <p:blipFill>
          <a:blip r:embed="rId6"/>
          <a:stretch>
            <a:fillRect/>
          </a:stretch>
        </p:blipFill>
        <p:spPr>
          <a:xfrm>
            <a:off x="5390575" y="4593553"/>
            <a:ext cx="2816457" cy="1467094"/>
          </a:xfrm>
          <a:prstGeom prst="rect">
            <a:avLst/>
          </a:prstGeom>
        </p:spPr>
      </p:pic>
      <p:pic>
        <p:nvPicPr>
          <p:cNvPr id="11" name="Picture 10">
            <a:extLst>
              <a:ext uri="{FF2B5EF4-FFF2-40B4-BE49-F238E27FC236}">
                <a16:creationId xmlns:a16="http://schemas.microsoft.com/office/drawing/2014/main" id="{CFE61AF1-D42E-1AD7-2626-40D4A8FC7E05}"/>
              </a:ext>
            </a:extLst>
          </p:cNvPr>
          <p:cNvPicPr>
            <a:picLocks noChangeAspect="1"/>
          </p:cNvPicPr>
          <p:nvPr/>
        </p:nvPicPr>
        <p:blipFill>
          <a:blip r:embed="rId7"/>
          <a:stretch>
            <a:fillRect/>
          </a:stretch>
        </p:blipFill>
        <p:spPr>
          <a:xfrm>
            <a:off x="8516932" y="2054101"/>
            <a:ext cx="2725896" cy="1512374"/>
          </a:xfrm>
          <a:prstGeom prst="rect">
            <a:avLst/>
          </a:prstGeom>
        </p:spPr>
      </p:pic>
      <p:pic>
        <p:nvPicPr>
          <p:cNvPr id="12" name="Picture 11">
            <a:extLst>
              <a:ext uri="{FF2B5EF4-FFF2-40B4-BE49-F238E27FC236}">
                <a16:creationId xmlns:a16="http://schemas.microsoft.com/office/drawing/2014/main" id="{DB428BFD-2379-DB3B-A73B-64CDD97B2ED2}"/>
              </a:ext>
            </a:extLst>
          </p:cNvPr>
          <p:cNvPicPr>
            <a:picLocks noChangeAspect="1"/>
          </p:cNvPicPr>
          <p:nvPr/>
        </p:nvPicPr>
        <p:blipFill>
          <a:blip r:embed="rId8"/>
          <a:stretch>
            <a:fillRect/>
          </a:stretch>
        </p:blipFill>
        <p:spPr>
          <a:xfrm>
            <a:off x="8582624" y="4478941"/>
            <a:ext cx="2771176" cy="1485206"/>
          </a:xfrm>
          <a:prstGeom prst="rect">
            <a:avLst/>
          </a:prstGeom>
        </p:spPr>
      </p:pic>
    </p:spTree>
    <p:extLst>
      <p:ext uri="{BB962C8B-B14F-4D97-AF65-F5344CB8AC3E}">
        <p14:creationId xmlns:p14="http://schemas.microsoft.com/office/powerpoint/2010/main" val="607030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3B3E2C-4292-F349-B47C-DBFEC3AEBA92}"/>
              </a:ext>
            </a:extLst>
          </p:cNvPr>
          <p:cNvSpPr>
            <a:spLocks noGrp="1"/>
          </p:cNvSpPr>
          <p:nvPr>
            <p:ph type="title"/>
          </p:nvPr>
        </p:nvSpPr>
        <p:spPr>
          <a:xfrm>
            <a:off x="762000" y="1138036"/>
            <a:ext cx="9058195" cy="1048901"/>
          </a:xfrm>
        </p:spPr>
        <p:txBody>
          <a:bodyPr anchor="t">
            <a:normAutofit/>
          </a:bodyPr>
          <a:lstStyle/>
          <a:p>
            <a:r>
              <a:rPr lang="en-US" sz="3200"/>
              <a:t>Google Gemini Code</a:t>
            </a:r>
          </a:p>
        </p:txBody>
      </p:sp>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Picture 8" descr="Two robots writing on papers&#10;&#10;Description automatically generated">
            <a:extLst>
              <a:ext uri="{FF2B5EF4-FFF2-40B4-BE49-F238E27FC236}">
                <a16:creationId xmlns:a16="http://schemas.microsoft.com/office/drawing/2014/main" id="{1C5A0CE7-785C-5E93-31A3-BD468103D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67" y="2510590"/>
            <a:ext cx="3948165" cy="2635400"/>
          </a:xfrm>
          <a:prstGeom prst="rect">
            <a:avLst/>
          </a:prstGeom>
        </p:spPr>
      </p:pic>
      <p:sp>
        <p:nvSpPr>
          <p:cNvPr id="6" name="Content Placeholder 5">
            <a:extLst>
              <a:ext uri="{FF2B5EF4-FFF2-40B4-BE49-F238E27FC236}">
                <a16:creationId xmlns:a16="http://schemas.microsoft.com/office/drawing/2014/main" id="{A862E93F-E1BC-AF8B-CA5A-75FBF9E6A85E}"/>
              </a:ext>
            </a:extLst>
          </p:cNvPr>
          <p:cNvSpPr>
            <a:spLocks noGrp="1"/>
          </p:cNvSpPr>
          <p:nvPr>
            <p:ph idx="1"/>
          </p:nvPr>
        </p:nvSpPr>
        <p:spPr>
          <a:xfrm>
            <a:off x="6002002" y="2442995"/>
            <a:ext cx="5419977" cy="3821215"/>
          </a:xfrm>
        </p:spPr>
        <p:txBody>
          <a:bodyPr>
            <a:normAutofit/>
          </a:bodyPr>
          <a:lstStyle/>
          <a:p>
            <a:r>
              <a:rPr lang="en-US" sz="2000" dirty="0"/>
              <a:t>Gemini is an AI-driven code assistant designed to help developers write better code by providing intelligent suggestions, auto-completion, and error detection in real-time.</a:t>
            </a:r>
          </a:p>
          <a:p>
            <a:r>
              <a:rPr lang="en-US" sz="2000" b="1" dirty="0">
                <a:solidFill>
                  <a:schemeClr val="accent6"/>
                </a:solidFill>
              </a:rPr>
              <a:t>Integration: </a:t>
            </a:r>
            <a:r>
              <a:rPr lang="en-US" sz="2000" dirty="0"/>
              <a:t>Works seamlessly with  </a:t>
            </a:r>
            <a:r>
              <a:rPr lang="en-US" sz="2000" dirty="0" err="1"/>
              <a:t>Colab</a:t>
            </a:r>
            <a:r>
              <a:rPr lang="en-US" sz="2000" dirty="0"/>
              <a:t> and popular code editors and development environments, enhancing coding efficiency and accuracy.</a:t>
            </a:r>
          </a:p>
        </p:txBody>
      </p:sp>
    </p:spTree>
    <p:extLst>
      <p:ext uri="{BB962C8B-B14F-4D97-AF65-F5344CB8AC3E}">
        <p14:creationId xmlns:p14="http://schemas.microsoft.com/office/powerpoint/2010/main" val="3391232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7A0D59-70F2-A03D-2A7C-91D133B51B23}"/>
              </a:ext>
            </a:extLst>
          </p:cNvPr>
          <p:cNvSpPr>
            <a:spLocks noGrp="1"/>
          </p:cNvSpPr>
          <p:nvPr>
            <p:ph type="title"/>
          </p:nvPr>
        </p:nvSpPr>
        <p:spPr>
          <a:xfrm>
            <a:off x="517867" y="976160"/>
            <a:ext cx="6300216" cy="1322903"/>
          </a:xfrm>
        </p:spPr>
        <p:txBody>
          <a:bodyPr vert="horz" lIns="91440" tIns="45720" rIns="91440" bIns="45720" rtlCol="0" anchor="t">
            <a:normAutofit/>
          </a:bodyPr>
          <a:lstStyle/>
          <a:p>
            <a:r>
              <a:rPr lang="en-US" sz="4400" dirty="0"/>
              <a:t>GitHub Copilot</a:t>
            </a:r>
          </a:p>
        </p:txBody>
      </p:sp>
      <p:sp>
        <p:nvSpPr>
          <p:cNvPr id="3" name="Content Placeholder 2">
            <a:extLst>
              <a:ext uri="{FF2B5EF4-FFF2-40B4-BE49-F238E27FC236}">
                <a16:creationId xmlns:a16="http://schemas.microsoft.com/office/drawing/2014/main" id="{BF6B7349-ABA3-F7F8-0421-DE0D2AFE861D}"/>
              </a:ext>
            </a:extLst>
          </p:cNvPr>
          <p:cNvSpPr>
            <a:spLocks noGrp="1"/>
          </p:cNvSpPr>
          <p:nvPr>
            <p:ph sz="half" idx="1"/>
          </p:nvPr>
        </p:nvSpPr>
        <p:spPr>
          <a:xfrm>
            <a:off x="7104407" y="1088204"/>
            <a:ext cx="4551438" cy="5537185"/>
          </a:xfrm>
        </p:spPr>
        <p:txBody>
          <a:bodyPr vert="horz" lIns="91440" tIns="45720" rIns="91440" bIns="45720" rtlCol="0">
            <a:normAutofit fontScale="85000" lnSpcReduction="10000"/>
          </a:bodyPr>
          <a:lstStyle/>
          <a:p>
            <a:pPr marL="0" indent="0">
              <a:spcBef>
                <a:spcPts val="2500"/>
              </a:spcBef>
              <a:buFont typeface="Arial" panose="020B0604020202020204" pitchFamily="34" charset="0"/>
              <a:buNone/>
            </a:pPr>
            <a:r>
              <a:rPr lang="en-US" sz="1800" b="1" dirty="0"/>
              <a:t>GitHub Copilot</a:t>
            </a:r>
            <a:endParaRPr lang="en-US" dirty="0"/>
          </a:p>
          <a:p>
            <a:pPr marL="0" lvl="1" indent="0">
              <a:buFont typeface="Arial" panose="020B0604020202020204" pitchFamily="34" charset="0"/>
              <a:buNone/>
            </a:pPr>
            <a:r>
              <a:rPr lang="en-US" dirty="0"/>
              <a:t>Developed by GitHub and OpenAI, it is an AI-powered code completion tool that helps developers by suggesting whole lines or blocks of code based on the current context.</a:t>
            </a:r>
          </a:p>
          <a:p>
            <a:pPr marL="0" lvl="1" indent="0">
              <a:buFont typeface="Arial" panose="020B0604020202020204" pitchFamily="34" charset="0"/>
              <a:buNone/>
            </a:pPr>
            <a:endParaRPr lang="en-US" dirty="0"/>
          </a:p>
          <a:p>
            <a:pPr marL="0" lvl="1" indent="0">
              <a:buFont typeface="Arial" panose="020B0604020202020204" pitchFamily="34" charset="0"/>
              <a:buNone/>
            </a:pPr>
            <a:r>
              <a:rPr lang="en-US" b="1" dirty="0">
                <a:solidFill>
                  <a:schemeClr val="accent6"/>
                </a:solidFill>
              </a:rPr>
              <a:t>Features:</a:t>
            </a:r>
          </a:p>
          <a:p>
            <a:pPr marL="0" lvl="1" indent="0">
              <a:buFont typeface="Arial" panose="020B0604020202020204" pitchFamily="34" charset="0"/>
              <a:buNone/>
            </a:pPr>
            <a:r>
              <a:rPr lang="en-US" dirty="0"/>
              <a:t>Contextual Suggestions: Provides code suggestions that match the context and style of the existing code.</a:t>
            </a:r>
          </a:p>
          <a:p>
            <a:pPr marL="0" lvl="1" indent="0">
              <a:buFont typeface="Arial" panose="020B0604020202020204" pitchFamily="34" charset="0"/>
              <a:buNone/>
            </a:pPr>
            <a:r>
              <a:rPr lang="en-US" dirty="0"/>
              <a:t>Multi-Language Support: Supports various programming languages, including Python, JavaScript, TypeScript, Ruby, and Go.</a:t>
            </a:r>
          </a:p>
          <a:p>
            <a:pPr marL="0" lvl="1" indent="0">
              <a:buFont typeface="Arial" panose="020B0604020202020204" pitchFamily="34" charset="0"/>
              <a:buNone/>
            </a:pPr>
            <a:r>
              <a:rPr lang="en-US" dirty="0"/>
              <a:t>Natural Language Queries: Can generate code from natural language comments, making it easier to translate ideas into code.</a:t>
            </a:r>
          </a:p>
          <a:p>
            <a:pPr marL="0" lvl="1" indent="0">
              <a:buFont typeface="Arial" panose="020B0604020202020204" pitchFamily="34" charset="0"/>
              <a:buNone/>
            </a:pPr>
            <a:r>
              <a:rPr lang="en-US" dirty="0"/>
              <a:t>Integration: Works with Visual Studio Code, making it accessible to a large number of developers.</a:t>
            </a:r>
          </a:p>
          <a:p>
            <a:pPr marL="0" lvl="1" indent="0">
              <a:buFont typeface="Arial" panose="020B0604020202020204" pitchFamily="34" charset="0"/>
              <a:buNone/>
            </a:pPr>
            <a:endParaRPr lang="en-US" sz="1800" dirty="0"/>
          </a:p>
          <a:p>
            <a:pPr marL="0" lvl="1" indent="0">
              <a:buFont typeface="Arial" panose="020B0604020202020204" pitchFamily="34" charset="0"/>
              <a:buNone/>
            </a:pPr>
            <a:endParaRPr lang="en-US" sz="1800" dirty="0"/>
          </a:p>
        </p:txBody>
      </p:sp>
      <p:sp>
        <p:nvSpPr>
          <p:cNvPr id="19" name="Rectangle 1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Get Started with the Future of Coding: GitHub Copilot">
            <a:hlinkClick r:id="" action="ppaction://media"/>
            <a:extLst>
              <a:ext uri="{FF2B5EF4-FFF2-40B4-BE49-F238E27FC236}">
                <a16:creationId xmlns:a16="http://schemas.microsoft.com/office/drawing/2014/main" id="{0ABFA9AC-5BE9-0BFD-55F0-DEA15955C68F}"/>
              </a:ext>
            </a:extLst>
          </p:cNvPr>
          <p:cNvPicPr>
            <a:picLocks noRot="1" noChangeAspect="1"/>
          </p:cNvPicPr>
          <p:nvPr>
            <a:videoFile r:link="rId1"/>
          </p:nvPr>
        </p:nvPicPr>
        <p:blipFill>
          <a:blip r:embed="rId3"/>
          <a:stretch>
            <a:fillRect/>
          </a:stretch>
        </p:blipFill>
        <p:spPr>
          <a:xfrm>
            <a:off x="536155" y="2260111"/>
            <a:ext cx="6281928" cy="3549289"/>
          </a:xfrm>
          <a:prstGeom prst="rect">
            <a:avLst/>
          </a:prstGeom>
        </p:spPr>
      </p:pic>
    </p:spTree>
    <p:extLst>
      <p:ext uri="{BB962C8B-B14F-4D97-AF65-F5344CB8AC3E}">
        <p14:creationId xmlns:p14="http://schemas.microsoft.com/office/powerpoint/2010/main" val="91474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D5137DDE-9BD3-6637-CE25-D1F9D16AA67E}"/>
              </a:ext>
            </a:extLst>
          </p:cNvPr>
          <p:cNvSpPr>
            <a:spLocks noGrp="1"/>
          </p:cNvSpPr>
          <p:nvPr>
            <p:ph type="title"/>
          </p:nvPr>
        </p:nvSpPr>
        <p:spPr>
          <a:xfrm>
            <a:off x="1137034" y="609597"/>
            <a:ext cx="9392421" cy="1330841"/>
          </a:xfrm>
        </p:spPr>
        <p:txBody>
          <a:bodyPr>
            <a:normAutofit/>
          </a:bodyPr>
          <a:lstStyle/>
          <a:p>
            <a:r>
              <a:rPr lang="en-US"/>
              <a:t>Amazon CodeWhisperer</a:t>
            </a:r>
            <a:endParaRPr lang="en-US" dirty="0"/>
          </a:p>
        </p:txBody>
      </p:sp>
      <p:sp>
        <p:nvSpPr>
          <p:cNvPr id="6" name="Content Placeholder 5">
            <a:extLst>
              <a:ext uri="{FF2B5EF4-FFF2-40B4-BE49-F238E27FC236}">
                <a16:creationId xmlns:a16="http://schemas.microsoft.com/office/drawing/2014/main" id="{75B5001A-9827-1B5F-691A-AA16A9D60C2F}"/>
              </a:ext>
            </a:extLst>
          </p:cNvPr>
          <p:cNvSpPr>
            <a:spLocks noGrp="1"/>
          </p:cNvSpPr>
          <p:nvPr>
            <p:ph idx="1"/>
          </p:nvPr>
        </p:nvSpPr>
        <p:spPr>
          <a:xfrm>
            <a:off x="1137034" y="2198362"/>
            <a:ext cx="6057850" cy="3917773"/>
          </a:xfrm>
        </p:spPr>
        <p:txBody>
          <a:bodyPr>
            <a:normAutofit/>
          </a:bodyPr>
          <a:lstStyle/>
          <a:p>
            <a:r>
              <a:rPr lang="en-US" sz="2000" dirty="0"/>
              <a:t>AI-powered code companion that helps developers write code faster and with fewer errors by generating code suggestions based on natural language comments and existing code.</a:t>
            </a:r>
          </a:p>
          <a:p>
            <a:r>
              <a:rPr lang="en-US" sz="2000" dirty="0">
                <a:solidFill>
                  <a:schemeClr val="accent6"/>
                </a:solidFill>
              </a:rPr>
              <a:t>Integration</a:t>
            </a:r>
            <a:r>
              <a:rPr lang="en-US" sz="2000" dirty="0"/>
              <a:t>: Seamlessly integrates into </a:t>
            </a:r>
            <a:r>
              <a:rPr lang="en-US" sz="2000" dirty="0" err="1"/>
              <a:t>SageMaker</a:t>
            </a:r>
            <a:r>
              <a:rPr lang="en-US" sz="2000" dirty="0"/>
              <a:t>, </a:t>
            </a:r>
            <a:r>
              <a:rPr lang="en-US" sz="2000" dirty="0" err="1"/>
              <a:t>SageMaker</a:t>
            </a:r>
            <a:r>
              <a:rPr lang="en-US" sz="2000" dirty="0"/>
              <a:t> Studio Lab and other popular IDEs and development environments, providing real-time code recommendations.</a:t>
            </a:r>
          </a:p>
        </p:txBody>
      </p:sp>
      <p:pic>
        <p:nvPicPr>
          <p:cNvPr id="7" name="Picture 6">
            <a:extLst>
              <a:ext uri="{FF2B5EF4-FFF2-40B4-BE49-F238E27FC236}">
                <a16:creationId xmlns:a16="http://schemas.microsoft.com/office/drawing/2014/main" id="{2B96CF83-9B13-1D39-BDED-FB263B8A363E}"/>
              </a:ext>
            </a:extLst>
          </p:cNvPr>
          <p:cNvPicPr>
            <a:picLocks noChangeAspect="1"/>
          </p:cNvPicPr>
          <p:nvPr/>
        </p:nvPicPr>
        <p:blipFill>
          <a:blip r:embed="rId2"/>
          <a:stretch>
            <a:fillRect/>
          </a:stretch>
        </p:blipFill>
        <p:spPr>
          <a:xfrm>
            <a:off x="7957626" y="2754921"/>
            <a:ext cx="3097340" cy="2876787"/>
          </a:xfrm>
          <a:prstGeom prst="rect">
            <a:avLst/>
          </a:prstGeom>
        </p:spPr>
      </p:pic>
      <p:sp>
        <p:nvSpPr>
          <p:cNvPr id="16"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4F1592DD-B9C1-D690-FE1B-2C2D5FB4A197}"/>
              </a:ext>
            </a:extLst>
          </p:cNvPr>
          <p:cNvPicPr>
            <a:picLocks noChangeAspect="1"/>
          </p:cNvPicPr>
          <p:nvPr/>
        </p:nvPicPr>
        <p:blipFill>
          <a:blip r:embed="rId3"/>
          <a:stretch>
            <a:fillRect/>
          </a:stretch>
        </p:blipFill>
        <p:spPr>
          <a:xfrm>
            <a:off x="8551216" y="1576613"/>
            <a:ext cx="2397554" cy="1056910"/>
          </a:xfrm>
          <a:prstGeom prst="rect">
            <a:avLst/>
          </a:prstGeom>
        </p:spPr>
      </p:pic>
    </p:spTree>
    <p:extLst>
      <p:ext uri="{BB962C8B-B14F-4D97-AF65-F5344CB8AC3E}">
        <p14:creationId xmlns:p14="http://schemas.microsoft.com/office/powerpoint/2010/main" val="33445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D39BF-A110-46DE-44D4-A8B4B4C95DDC}"/>
              </a:ext>
            </a:extLst>
          </p:cNvPr>
          <p:cNvSpPr>
            <a:spLocks noGrp="1"/>
          </p:cNvSpPr>
          <p:nvPr>
            <p:ph type="title"/>
          </p:nvPr>
        </p:nvSpPr>
        <p:spPr/>
        <p:txBody>
          <a:bodyPr/>
          <a:lstStyle/>
          <a:p>
            <a:r>
              <a:rPr lang="en-US" dirty="0"/>
              <a:t>Gen AI  Code Assistants Outside IDEs</a:t>
            </a:r>
          </a:p>
        </p:txBody>
      </p:sp>
      <p:sp>
        <p:nvSpPr>
          <p:cNvPr id="3" name="Content Placeholder 2">
            <a:extLst>
              <a:ext uri="{FF2B5EF4-FFF2-40B4-BE49-F238E27FC236}">
                <a16:creationId xmlns:a16="http://schemas.microsoft.com/office/drawing/2014/main" id="{B3382999-7EE3-9611-6845-64E5CAFFB4DA}"/>
              </a:ext>
            </a:extLst>
          </p:cNvPr>
          <p:cNvSpPr>
            <a:spLocks noGrp="1"/>
          </p:cNvSpPr>
          <p:nvPr>
            <p:ph idx="1"/>
          </p:nvPr>
        </p:nvSpPr>
        <p:spPr>
          <a:xfrm>
            <a:off x="838200" y="1825625"/>
            <a:ext cx="7920789" cy="4351338"/>
          </a:xfrm>
        </p:spPr>
        <p:txBody>
          <a:bodyPr>
            <a:normAutofit/>
          </a:bodyPr>
          <a:lstStyle/>
          <a:p>
            <a:pPr marL="0" indent="0">
              <a:buNone/>
            </a:pPr>
            <a:r>
              <a:rPr lang="en-US" sz="2000" dirty="0"/>
              <a:t>Advanced AI models like GPT, Claude, and Devin can significantly enhance coding productivity by generating code, offering suggestions, and providing explanations outside traditional IDE integrations.</a:t>
            </a:r>
          </a:p>
          <a:p>
            <a:r>
              <a:rPr lang="en-US" sz="2000" b="1" dirty="0"/>
              <a:t>Benefits of Generative AI Outside of IDEs</a:t>
            </a:r>
          </a:p>
          <a:p>
            <a:pPr lvl="1"/>
            <a:r>
              <a:rPr lang="en-US" sz="1800" b="1" dirty="0"/>
              <a:t>Flexibility</a:t>
            </a:r>
            <a:r>
              <a:rPr lang="en-US" sz="1800" dirty="0"/>
              <a:t>: Access AI capabilities from any device with internet access, without being tied to a specific development environment.</a:t>
            </a:r>
          </a:p>
          <a:p>
            <a:pPr lvl="1"/>
            <a:r>
              <a:rPr lang="en-US" sz="1800" b="1" dirty="0"/>
              <a:t>Custom Applications</a:t>
            </a:r>
            <a:r>
              <a:rPr lang="en-US" sz="1800" dirty="0"/>
              <a:t>: Create tailored solutions and tools that leverage AI for specific coding tasks or workflows.</a:t>
            </a:r>
          </a:p>
          <a:p>
            <a:pPr lvl="1"/>
            <a:r>
              <a:rPr lang="en-US" sz="1800" b="1" dirty="0"/>
              <a:t>Learning and Exploration</a:t>
            </a:r>
            <a:r>
              <a:rPr lang="en-US" sz="1800" dirty="0"/>
              <a:t>: Use AI models to experiment with new languages and frameworks, receiving guidance and suggestions in real-time.</a:t>
            </a:r>
          </a:p>
          <a:p>
            <a:endParaRPr lang="en-US" sz="2400" dirty="0"/>
          </a:p>
        </p:txBody>
      </p:sp>
      <p:pic>
        <p:nvPicPr>
          <p:cNvPr id="4" name="Picture 3">
            <a:extLst>
              <a:ext uri="{FF2B5EF4-FFF2-40B4-BE49-F238E27FC236}">
                <a16:creationId xmlns:a16="http://schemas.microsoft.com/office/drawing/2014/main" id="{184208B5-E270-7D0E-D558-D06AB4A573EB}"/>
              </a:ext>
            </a:extLst>
          </p:cNvPr>
          <p:cNvPicPr>
            <a:picLocks noChangeAspect="1"/>
          </p:cNvPicPr>
          <p:nvPr/>
        </p:nvPicPr>
        <p:blipFill rotWithShape="1">
          <a:blip r:embed="rId2"/>
          <a:srcRect r="16035"/>
          <a:stretch/>
        </p:blipFill>
        <p:spPr>
          <a:xfrm>
            <a:off x="9547856" y="1690688"/>
            <a:ext cx="2218898" cy="1479884"/>
          </a:xfrm>
          <a:prstGeom prst="rect">
            <a:avLst/>
          </a:prstGeom>
        </p:spPr>
      </p:pic>
      <p:pic>
        <p:nvPicPr>
          <p:cNvPr id="5" name="Picture 4">
            <a:extLst>
              <a:ext uri="{FF2B5EF4-FFF2-40B4-BE49-F238E27FC236}">
                <a16:creationId xmlns:a16="http://schemas.microsoft.com/office/drawing/2014/main" id="{77D7C788-B84D-0BDE-6804-8466C66C0872}"/>
              </a:ext>
            </a:extLst>
          </p:cNvPr>
          <p:cNvPicPr>
            <a:picLocks noChangeAspect="1"/>
          </p:cNvPicPr>
          <p:nvPr/>
        </p:nvPicPr>
        <p:blipFill>
          <a:blip r:embed="rId3"/>
          <a:stretch>
            <a:fillRect/>
          </a:stretch>
        </p:blipFill>
        <p:spPr>
          <a:xfrm>
            <a:off x="9632872" y="3533274"/>
            <a:ext cx="1847109" cy="1034381"/>
          </a:xfrm>
          <a:prstGeom prst="rect">
            <a:avLst/>
          </a:prstGeom>
        </p:spPr>
      </p:pic>
      <p:pic>
        <p:nvPicPr>
          <p:cNvPr id="6" name="Picture 5">
            <a:extLst>
              <a:ext uri="{FF2B5EF4-FFF2-40B4-BE49-F238E27FC236}">
                <a16:creationId xmlns:a16="http://schemas.microsoft.com/office/drawing/2014/main" id="{AAB0BDFB-FD18-872B-D52B-3C2AE62C1793}"/>
              </a:ext>
            </a:extLst>
          </p:cNvPr>
          <p:cNvPicPr>
            <a:picLocks noChangeAspect="1"/>
          </p:cNvPicPr>
          <p:nvPr/>
        </p:nvPicPr>
        <p:blipFill rotWithShape="1">
          <a:blip r:embed="rId4"/>
          <a:srcRect l="27848" t="13684" r="25878" b="16374"/>
          <a:stretch/>
        </p:blipFill>
        <p:spPr>
          <a:xfrm>
            <a:off x="9692114" y="4868779"/>
            <a:ext cx="1702851" cy="1559426"/>
          </a:xfrm>
          <a:prstGeom prst="rect">
            <a:avLst/>
          </a:prstGeom>
        </p:spPr>
      </p:pic>
    </p:spTree>
    <p:extLst>
      <p:ext uri="{BB962C8B-B14F-4D97-AF65-F5344CB8AC3E}">
        <p14:creationId xmlns:p14="http://schemas.microsoft.com/office/powerpoint/2010/main" val="2789625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963959-0EC4-EEC9-3D31-FC7C0BF2498E}"/>
              </a:ext>
            </a:extLst>
          </p:cNvPr>
          <p:cNvSpPr>
            <a:spLocks noGrp="1"/>
          </p:cNvSpPr>
          <p:nvPr>
            <p:ph type="title"/>
          </p:nvPr>
        </p:nvSpPr>
        <p:spPr>
          <a:xfrm>
            <a:off x="1137034" y="609597"/>
            <a:ext cx="9392421" cy="1330841"/>
          </a:xfrm>
        </p:spPr>
        <p:txBody>
          <a:bodyPr vert="horz" lIns="91440" tIns="45720" rIns="91440" bIns="45720" rtlCol="0" anchor="ctr">
            <a:normAutofit/>
          </a:bodyPr>
          <a:lstStyle/>
          <a:p>
            <a:r>
              <a:rPr lang="en-US" kern="1200">
                <a:solidFill>
                  <a:schemeClr val="tx1"/>
                </a:solidFill>
                <a:latin typeface="+mj-lt"/>
                <a:ea typeface="+mj-ea"/>
                <a:cs typeface="+mj-cs"/>
              </a:rPr>
              <a:t>Tutorials</a:t>
            </a:r>
          </a:p>
        </p:txBody>
      </p:sp>
      <p:sp>
        <p:nvSpPr>
          <p:cNvPr id="4" name="Content Placeholder 3">
            <a:extLst>
              <a:ext uri="{FF2B5EF4-FFF2-40B4-BE49-F238E27FC236}">
                <a16:creationId xmlns:a16="http://schemas.microsoft.com/office/drawing/2014/main" id="{ABB61456-E0A9-EBD7-2EA2-2981774D7C4E}"/>
              </a:ext>
            </a:extLst>
          </p:cNvPr>
          <p:cNvSpPr>
            <a:spLocks noGrp="1"/>
          </p:cNvSpPr>
          <p:nvPr>
            <p:ph sz="half" idx="2"/>
          </p:nvPr>
        </p:nvSpPr>
        <p:spPr>
          <a:xfrm>
            <a:off x="1137034" y="2198362"/>
            <a:ext cx="4958966" cy="3917773"/>
          </a:xfrm>
        </p:spPr>
        <p:txBody>
          <a:bodyPr vert="horz" lIns="91440" tIns="45720" rIns="91440" bIns="45720" rtlCol="0">
            <a:normAutofit/>
          </a:bodyPr>
          <a:lstStyle/>
          <a:p>
            <a:r>
              <a:rPr lang="en-US" sz="2000" dirty="0"/>
              <a:t>Separate in-depth tutorial presentations about GitHub and Jupyter available</a:t>
            </a:r>
          </a:p>
          <a:p>
            <a:r>
              <a:rPr lang="en-US" sz="2000" dirty="0"/>
              <a:t>Embedded tutorials in this presentation on GitHub Copilot and  GitHub</a:t>
            </a:r>
          </a:p>
        </p:txBody>
      </p:sp>
      <p:pic>
        <p:nvPicPr>
          <p:cNvPr id="5" name="Content Placeholder 4">
            <a:extLst>
              <a:ext uri="{FF2B5EF4-FFF2-40B4-BE49-F238E27FC236}">
                <a16:creationId xmlns:a16="http://schemas.microsoft.com/office/drawing/2014/main" id="{4E720CA9-E745-4A7E-90AD-FF20A053BED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7612870" y="1940438"/>
            <a:ext cx="3534946" cy="3196327"/>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78871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E02B1CDD-3808-4AFA-A4F8-3EA864B751D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4573" r="14573"/>
          <a:stretch/>
        </p:blipFill>
        <p:spPr>
          <a:xfrm>
            <a:off x="517867" y="2302041"/>
            <a:ext cx="3999873" cy="3225815"/>
          </a:xfrm>
          <a:prstGeom prst="rect">
            <a:avLst/>
          </a:prstGeom>
        </p:spPr>
      </p:pic>
      <p:sp>
        <p:nvSpPr>
          <p:cNvPr id="2" name="Title 1">
            <a:extLst>
              <a:ext uri="{FF2B5EF4-FFF2-40B4-BE49-F238E27FC236}">
                <a16:creationId xmlns:a16="http://schemas.microsoft.com/office/drawing/2014/main" id="{1E1FC89B-E7C3-6AFE-B36F-3FFEFB6CF358}"/>
              </a:ext>
            </a:extLst>
          </p:cNvPr>
          <p:cNvSpPr>
            <a:spLocks noGrp="1"/>
          </p:cNvSpPr>
          <p:nvPr>
            <p:ph type="title"/>
          </p:nvPr>
        </p:nvSpPr>
        <p:spPr>
          <a:xfrm>
            <a:off x="517867" y="976160"/>
            <a:ext cx="4809314" cy="1447163"/>
          </a:xfrm>
        </p:spPr>
        <p:txBody>
          <a:bodyPr vert="horz" lIns="91440" tIns="45720" rIns="91440" bIns="45720" rtlCol="0" anchor="t">
            <a:normAutofit/>
          </a:bodyPr>
          <a:lstStyle/>
          <a:p>
            <a:r>
              <a:rPr lang="en-US" sz="4400" dirty="0"/>
              <a:t>Key  Takeaways</a:t>
            </a:r>
          </a:p>
        </p:txBody>
      </p:sp>
      <p:sp>
        <p:nvSpPr>
          <p:cNvPr id="4" name="Content Placeholder 3">
            <a:extLst>
              <a:ext uri="{FF2B5EF4-FFF2-40B4-BE49-F238E27FC236}">
                <a16:creationId xmlns:a16="http://schemas.microsoft.com/office/drawing/2014/main" id="{2947D653-424E-8080-C4CD-09CBC92E5E2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27181" y="657368"/>
            <a:ext cx="6805355" cy="5863747"/>
          </a:xfrm>
        </p:spPr>
        <p:txBody>
          <a:bodyPr>
            <a:noAutofit/>
          </a:bodyPr>
          <a:lstStyle/>
          <a:p>
            <a:pPr marL="0" indent="0">
              <a:spcBef>
                <a:spcPts val="2500"/>
              </a:spcBef>
              <a:buNone/>
            </a:pPr>
            <a:r>
              <a:rPr lang="en-US" sz="1800" b="1" dirty="0"/>
              <a:t>Libraries and Frameworks</a:t>
            </a:r>
          </a:p>
          <a:p>
            <a:pPr marL="0" lvl="1" indent="0">
              <a:buNone/>
            </a:pPr>
            <a:r>
              <a:rPr lang="en-US" dirty="0"/>
              <a:t>Different types of Libraries and Frameworks used in Machine Learning with their significance and features.</a:t>
            </a:r>
          </a:p>
          <a:p>
            <a:pPr marL="0" indent="0">
              <a:spcBef>
                <a:spcPts val="2500"/>
              </a:spcBef>
              <a:buNone/>
            </a:pPr>
            <a:r>
              <a:rPr lang="en-US" sz="1800" b="1" dirty="0"/>
              <a:t>Jupyter Notebooks and Jupyter Labs</a:t>
            </a:r>
          </a:p>
          <a:p>
            <a:pPr marL="0" lvl="1" indent="0">
              <a:buNone/>
            </a:pPr>
            <a:r>
              <a:rPr lang="en-US" dirty="0"/>
              <a:t>Jupyter Notebooks and Jupyter Labs are popular web-based tools used for Machine Learning.</a:t>
            </a:r>
          </a:p>
          <a:p>
            <a:pPr marL="0" indent="0">
              <a:spcBef>
                <a:spcPts val="2500"/>
              </a:spcBef>
              <a:buNone/>
            </a:pPr>
            <a:r>
              <a:rPr lang="en-US" sz="1800" b="1" dirty="0"/>
              <a:t>Cloud Computing Platforms</a:t>
            </a:r>
          </a:p>
          <a:p>
            <a:pPr marL="0" lvl="1" indent="0">
              <a:buNone/>
            </a:pPr>
            <a:r>
              <a:rPr lang="en-US" dirty="0"/>
              <a:t>Google </a:t>
            </a:r>
            <a:r>
              <a:rPr lang="en-US" dirty="0" err="1"/>
              <a:t>Colab</a:t>
            </a:r>
            <a:r>
              <a:rPr lang="en-US" dirty="0"/>
              <a:t>, AWS </a:t>
            </a:r>
            <a:r>
              <a:rPr lang="en-US" dirty="0" err="1"/>
              <a:t>Sagemaker</a:t>
            </a:r>
            <a:r>
              <a:rPr lang="en-US" dirty="0"/>
              <a:t> </a:t>
            </a:r>
            <a:r>
              <a:rPr lang="en-US" dirty="0" err="1"/>
              <a:t>StudioLab</a:t>
            </a:r>
            <a:r>
              <a:rPr lang="en-US" dirty="0"/>
              <a:t>, and Azure Copilot are cloud computing platforms that provide infrastructure, tools, and services for </a:t>
            </a:r>
            <a:r>
              <a:rPr lang="en-US"/>
              <a:t>AI development.</a:t>
            </a:r>
            <a:endParaRPr lang="en-US" dirty="0"/>
          </a:p>
          <a:p>
            <a:pPr marL="0" indent="0">
              <a:spcBef>
                <a:spcPts val="2500"/>
              </a:spcBef>
              <a:buNone/>
            </a:pPr>
            <a:r>
              <a:rPr lang="en-US" sz="1800" b="1" dirty="0"/>
              <a:t>GitHub and Hugging Face</a:t>
            </a:r>
          </a:p>
          <a:p>
            <a:pPr marL="0" lvl="1" indent="0">
              <a:buNone/>
            </a:pPr>
            <a:r>
              <a:rPr lang="en-US" dirty="0"/>
              <a:t>GitHub is a web-based platform for version control, code collaboration, and project management. </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9105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4F3E-7983-8183-CE75-25301D46295E}"/>
              </a:ext>
            </a:extLst>
          </p:cNvPr>
          <p:cNvSpPr>
            <a:spLocks noGrp="1"/>
          </p:cNvSpPr>
          <p:nvPr>
            <p:ph type="title"/>
          </p:nvPr>
        </p:nvSpPr>
        <p:spPr/>
        <p:txBody>
          <a:bodyPr/>
          <a:lstStyle/>
          <a:p>
            <a:r>
              <a:rPr lang="en-US" dirty="0"/>
              <a:t>Assignments</a:t>
            </a:r>
          </a:p>
        </p:txBody>
      </p:sp>
      <p:sp>
        <p:nvSpPr>
          <p:cNvPr id="4" name="Content Placeholder 3">
            <a:extLst>
              <a:ext uri="{FF2B5EF4-FFF2-40B4-BE49-F238E27FC236}">
                <a16:creationId xmlns:a16="http://schemas.microsoft.com/office/drawing/2014/main" id="{48712C88-94D4-5C2B-3AF6-3D2EDA1B7C1D}"/>
              </a:ext>
            </a:extLst>
          </p:cNvPr>
          <p:cNvSpPr>
            <a:spLocks noGrp="1"/>
          </p:cNvSpPr>
          <p:nvPr>
            <p:ph idx="1"/>
          </p:nvPr>
        </p:nvSpPr>
        <p:spPr>
          <a:xfrm>
            <a:off x="630435" y="2034172"/>
            <a:ext cx="9817234" cy="4351338"/>
          </a:xfrm>
        </p:spPr>
        <p:txBody>
          <a:bodyPr>
            <a:normAutofit/>
          </a:bodyPr>
          <a:lstStyle/>
          <a:p>
            <a:r>
              <a:rPr lang="en-US" dirty="0"/>
              <a:t>A03</a:t>
            </a:r>
          </a:p>
          <a:p>
            <a:pPr lvl="1"/>
            <a:r>
              <a:rPr lang="en-US" sz="2000" dirty="0"/>
              <a:t>Understanding the tools of the Trade! Jupyter  Notebooks and Jupyter Lab</a:t>
            </a:r>
          </a:p>
          <a:p>
            <a:pPr lvl="1"/>
            <a:endParaRPr lang="en-US" sz="2000" dirty="0"/>
          </a:p>
          <a:p>
            <a:pPr marL="0" indent="0">
              <a:buNone/>
            </a:pPr>
            <a:r>
              <a:rPr lang="en-US" dirty="0"/>
              <a:t>L03</a:t>
            </a:r>
          </a:p>
          <a:p>
            <a:pPr lvl="1"/>
            <a:r>
              <a:rPr lang="en-US" sz="2000" dirty="0"/>
              <a:t> Practical Exploration of  GitHub and  Jupyter</a:t>
            </a:r>
          </a:p>
          <a:p>
            <a:pPr marL="0" indent="0">
              <a:buNone/>
            </a:pPr>
            <a:r>
              <a:rPr lang="en-US" dirty="0"/>
              <a:t>	</a:t>
            </a:r>
          </a:p>
        </p:txBody>
      </p:sp>
      <p:pic>
        <p:nvPicPr>
          <p:cNvPr id="7" name="Picture 6">
            <a:extLst>
              <a:ext uri="{FF2B5EF4-FFF2-40B4-BE49-F238E27FC236}">
                <a16:creationId xmlns:a16="http://schemas.microsoft.com/office/drawing/2014/main" id="{B57FB234-1BB1-48F6-7748-1FBCD83D0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3909547"/>
            <a:ext cx="2799080" cy="2799080"/>
          </a:xfrm>
          <a:prstGeom prst="rect">
            <a:avLst/>
          </a:prstGeom>
        </p:spPr>
      </p:pic>
    </p:spTree>
    <p:extLst>
      <p:ext uri="{BB962C8B-B14F-4D97-AF65-F5344CB8AC3E}">
        <p14:creationId xmlns:p14="http://schemas.microsoft.com/office/powerpoint/2010/main" val="214243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4654859B-9D80-F5DE-9881-3AA5C8E4BD5D}"/>
              </a:ext>
            </a:extLst>
          </p:cNvPr>
          <p:cNvSpPr>
            <a:spLocks noGrp="1"/>
          </p:cNvSpPr>
          <p:nvPr>
            <p:ph type="title"/>
          </p:nvPr>
        </p:nvSpPr>
        <p:spPr>
          <a:xfrm>
            <a:off x="479394" y="1070800"/>
            <a:ext cx="3939688" cy="5583126"/>
          </a:xfrm>
        </p:spPr>
        <p:txBody>
          <a:bodyPr>
            <a:normAutofit/>
          </a:bodyPr>
          <a:lstStyle/>
          <a:p>
            <a:pPr algn="r"/>
            <a:r>
              <a:rPr lang="en-US" sz="8000"/>
              <a:t>This Module</a:t>
            </a:r>
          </a:p>
        </p:txBody>
      </p:sp>
      <p:cxnSp>
        <p:nvCxnSpPr>
          <p:cNvPr id="43" name="Straight Connector 4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4">
            <a:extLst>
              <a:ext uri="{FF2B5EF4-FFF2-40B4-BE49-F238E27FC236}">
                <a16:creationId xmlns:a16="http://schemas.microsoft.com/office/drawing/2014/main" id="{6A9C071E-D428-15CF-B925-1D23743F7329}"/>
              </a:ext>
            </a:extLst>
          </p:cNvPr>
          <p:cNvGraphicFramePr>
            <a:graphicFrameLocks noGrp="1"/>
          </p:cNvGraphicFramePr>
          <p:nvPr>
            <p:ph idx="1"/>
            <p:extLst>
              <p:ext uri="{D42A27DB-BD31-4B8C-83A1-F6EECF244321}">
                <p14:modId xmlns:p14="http://schemas.microsoft.com/office/powerpoint/2010/main" val="254304727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22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8" name="Content Placeholder 7" descr="A robot with a helmet and a book&#10;&#10;Description automatically generated with medium confidence">
            <a:extLst>
              <a:ext uri="{FF2B5EF4-FFF2-40B4-BE49-F238E27FC236}">
                <a16:creationId xmlns:a16="http://schemas.microsoft.com/office/drawing/2014/main" id="{02BF742F-169C-05D4-68CB-8E0950101F8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103" r="12030" b="1"/>
          <a:stretch/>
        </p:blipFill>
        <p:spPr>
          <a:xfrm>
            <a:off x="517869" y="2835479"/>
            <a:ext cx="5020054" cy="3510525"/>
          </a:xfrm>
          <a:prstGeom prst="rect">
            <a:avLst/>
          </a:prstGeom>
        </p:spPr>
      </p:pic>
      <p:sp>
        <p:nvSpPr>
          <p:cNvPr id="2" name="Title 1">
            <a:extLst>
              <a:ext uri="{FF2B5EF4-FFF2-40B4-BE49-F238E27FC236}">
                <a16:creationId xmlns:a16="http://schemas.microsoft.com/office/drawing/2014/main" id="{F2B1EAA8-CB5D-ECF2-D1B8-02B56C4CA7D1}"/>
              </a:ext>
            </a:extLst>
          </p:cNvPr>
          <p:cNvSpPr>
            <a:spLocks noGrp="1"/>
          </p:cNvSpPr>
          <p:nvPr>
            <p:ph type="title"/>
          </p:nvPr>
        </p:nvSpPr>
        <p:spPr>
          <a:xfrm>
            <a:off x="517870" y="976161"/>
            <a:ext cx="5020056" cy="1664788"/>
          </a:xfrm>
        </p:spPr>
        <p:txBody>
          <a:bodyPr vert="horz" lIns="91440" tIns="45720" rIns="91440" bIns="45720" rtlCol="0" anchor="t">
            <a:normAutofit/>
          </a:bodyPr>
          <a:lstStyle/>
          <a:p>
            <a:pPr>
              <a:lnSpc>
                <a:spcPct val="90000"/>
              </a:lnSpc>
            </a:pPr>
            <a:r>
              <a:rPr lang="en-US" sz="3700"/>
              <a:t>Introduction to Libraries and Frameworks</a:t>
            </a:r>
          </a:p>
        </p:txBody>
      </p:sp>
      <p:sp>
        <p:nvSpPr>
          <p:cNvPr id="4" name="Content Placeholder 3">
            <a:extLst>
              <a:ext uri="{FF2B5EF4-FFF2-40B4-BE49-F238E27FC236}">
                <a16:creationId xmlns:a16="http://schemas.microsoft.com/office/drawing/2014/main" id="{9554E7C3-2ACA-4067-E827-C5CC63702FC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5908" y="976161"/>
            <a:ext cx="5508221" cy="5369841"/>
          </a:xfrm>
        </p:spPr>
        <p:txBody>
          <a:bodyPr>
            <a:normAutofit/>
          </a:bodyPr>
          <a:lstStyle/>
          <a:p>
            <a:pPr marL="0" indent="0">
              <a:spcBef>
                <a:spcPts val="2500"/>
              </a:spcBef>
              <a:buNone/>
            </a:pPr>
            <a:r>
              <a:rPr lang="en-US" sz="2400" b="1" dirty="0"/>
              <a:t>Libraries vs. Frameworks</a:t>
            </a:r>
          </a:p>
          <a:p>
            <a:pPr marL="0" lvl="1" indent="0">
              <a:buNone/>
            </a:pPr>
            <a:r>
              <a:rPr lang="en-US" sz="2000" dirty="0"/>
              <a:t>Libraries and Frameworks are tools that help developers write efficient computer vision software. </a:t>
            </a:r>
          </a:p>
          <a:p>
            <a:pPr marL="0" lvl="1" indent="0">
              <a:buNone/>
            </a:pPr>
            <a:endParaRPr lang="en-US" sz="2000" dirty="0"/>
          </a:p>
          <a:p>
            <a:pPr marL="0" lvl="1" indent="0">
              <a:buNone/>
            </a:pPr>
            <a:r>
              <a:rPr lang="en-US" sz="2000" dirty="0"/>
              <a:t>Libraries are collections of pre-written code that developers can use to write their own software.</a:t>
            </a:r>
          </a:p>
          <a:p>
            <a:pPr marL="0" lvl="1" indent="0">
              <a:buNone/>
            </a:pPr>
            <a:endParaRPr lang="en-US" sz="2000" dirty="0"/>
          </a:p>
          <a:p>
            <a:pPr marL="0" lvl="1" indent="0">
              <a:buNone/>
            </a:pPr>
            <a:r>
              <a:rPr lang="en-US" sz="2000" dirty="0"/>
              <a:t>Frameworks, on the other hand, are more comprehensive and provide a structure for building software. </a:t>
            </a:r>
          </a:p>
          <a:p>
            <a:pPr marL="0" indent="0">
              <a:spcBef>
                <a:spcPts val="2500"/>
              </a:spcBef>
              <a:buNone/>
            </a:pPr>
            <a:r>
              <a:rPr lang="en-US" dirty="0"/>
              <a:t>.</a:t>
            </a:r>
          </a:p>
        </p:txBody>
      </p:sp>
      <p:sp>
        <p:nvSpPr>
          <p:cNvPr id="38" name="Rectangle 3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3" name="Rectangle 32">
            <a:extLst>
              <a:ext uri="{FF2B5EF4-FFF2-40B4-BE49-F238E27FC236}">
                <a16:creationId xmlns:a16="http://schemas.microsoft.com/office/drawing/2014/main" id="{0737DE48-7152-F64B-B5A8-9AB5CF3E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1688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893431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118CAD-1E0B-A694-9ADA-E2176393FF57}"/>
              </a:ext>
            </a:extLst>
          </p:cNvPr>
          <p:cNvSpPr>
            <a:spLocks noGrp="1"/>
          </p:cNvSpPr>
          <p:nvPr>
            <p:ph type="title"/>
          </p:nvPr>
        </p:nvSpPr>
        <p:spPr>
          <a:xfrm>
            <a:off x="521208" y="976160"/>
            <a:ext cx="6267414" cy="1463040"/>
          </a:xfrm>
        </p:spPr>
        <p:txBody>
          <a:bodyPr>
            <a:normAutofit/>
          </a:bodyPr>
          <a:lstStyle/>
          <a:p>
            <a:r>
              <a:rPr lang="en-US" sz="4400" dirty="0"/>
              <a:t>ML Frameworks</a:t>
            </a:r>
          </a:p>
        </p:txBody>
      </p:sp>
      <p:sp>
        <p:nvSpPr>
          <p:cNvPr id="3" name="Content Placeholder 2">
            <a:extLst>
              <a:ext uri="{FF2B5EF4-FFF2-40B4-BE49-F238E27FC236}">
                <a16:creationId xmlns:a16="http://schemas.microsoft.com/office/drawing/2014/main" id="{46315FCF-C545-D271-84A7-779C03A3796A}"/>
              </a:ext>
            </a:extLst>
          </p:cNvPr>
          <p:cNvSpPr>
            <a:spLocks noGrp="1"/>
          </p:cNvSpPr>
          <p:nvPr>
            <p:ph idx="1"/>
          </p:nvPr>
        </p:nvSpPr>
        <p:spPr>
          <a:xfrm>
            <a:off x="601578" y="1909011"/>
            <a:ext cx="6636224" cy="4436925"/>
          </a:xfrm>
        </p:spPr>
        <p:txBody>
          <a:bodyPr>
            <a:normAutofit lnSpcReduction="10000"/>
          </a:bodyPr>
          <a:lstStyle/>
          <a:p>
            <a:pPr marL="0" indent="0">
              <a:lnSpc>
                <a:spcPct val="100000"/>
              </a:lnSpc>
              <a:buNone/>
            </a:pPr>
            <a:r>
              <a:rPr lang="en-US" sz="1800" dirty="0"/>
              <a:t>Collection of pre-built tools, libraries, and APIs that help developers create machine learning models and applications more efficiently</a:t>
            </a:r>
          </a:p>
          <a:p>
            <a:pPr>
              <a:lnSpc>
                <a:spcPct val="100000"/>
              </a:lnSpc>
              <a:buFont typeface="Arial" panose="020B0604020202020204" pitchFamily="34" charset="0"/>
              <a:buChar char="•"/>
            </a:pPr>
            <a:r>
              <a:rPr lang="en-US" sz="1800" b="1" dirty="0" err="1"/>
              <a:t>Keras</a:t>
            </a:r>
            <a:r>
              <a:rPr lang="en-US" sz="1800" b="1" dirty="0"/>
              <a:t>:</a:t>
            </a:r>
            <a:r>
              <a:rPr lang="en-US" sz="1800" dirty="0"/>
              <a:t> High-level neural networks API, written in Python</a:t>
            </a:r>
          </a:p>
          <a:p>
            <a:pPr marL="742950" lvl="1" indent="-285750">
              <a:lnSpc>
                <a:spcPct val="100000"/>
              </a:lnSpc>
              <a:buFont typeface="Arial" panose="020B0604020202020204" pitchFamily="34" charset="0"/>
              <a:buChar char="•"/>
            </a:pPr>
            <a:r>
              <a:rPr lang="en-US" dirty="0"/>
              <a:t>Benefits: Easy to use, integrates with TensorFlow</a:t>
            </a:r>
          </a:p>
          <a:p>
            <a:pPr>
              <a:lnSpc>
                <a:spcPct val="100000"/>
              </a:lnSpc>
              <a:buFont typeface="Arial" panose="020B0604020202020204" pitchFamily="34" charset="0"/>
              <a:buChar char="•"/>
            </a:pPr>
            <a:r>
              <a:rPr lang="en-US" sz="1800" b="1" dirty="0" err="1"/>
              <a:t>Fastai</a:t>
            </a:r>
            <a:r>
              <a:rPr lang="en-US" sz="1800" b="1" dirty="0"/>
              <a:t>:</a:t>
            </a:r>
            <a:r>
              <a:rPr lang="en-US" sz="1800" dirty="0"/>
              <a:t> Simplifies training fast and accurate neural nets using modern best practices</a:t>
            </a:r>
          </a:p>
          <a:p>
            <a:pPr marL="742950" lvl="1" indent="-285750">
              <a:lnSpc>
                <a:spcPct val="100000"/>
              </a:lnSpc>
              <a:buFont typeface="Arial" panose="020B0604020202020204" pitchFamily="34" charset="0"/>
              <a:buChar char="•"/>
            </a:pPr>
            <a:r>
              <a:rPr lang="en-US" dirty="0"/>
              <a:t>Focus: Transfer learning, easy-to-use abstractions</a:t>
            </a:r>
          </a:p>
          <a:p>
            <a:pPr>
              <a:lnSpc>
                <a:spcPct val="100000"/>
              </a:lnSpc>
              <a:buFont typeface="Arial" panose="020B0604020202020204" pitchFamily="34" charset="0"/>
              <a:buChar char="•"/>
            </a:pPr>
            <a:r>
              <a:rPr lang="en-US" sz="1800" b="1" dirty="0"/>
              <a:t>Caffe:</a:t>
            </a:r>
            <a:r>
              <a:rPr lang="en-US" sz="1800" dirty="0"/>
              <a:t> Deep learning framework made with expression, speed, and modularity in mind</a:t>
            </a:r>
          </a:p>
          <a:p>
            <a:pPr marL="742950" lvl="1" indent="-285750">
              <a:lnSpc>
                <a:spcPct val="100000"/>
              </a:lnSpc>
              <a:buFont typeface="Arial" panose="020B0604020202020204" pitchFamily="34" charset="0"/>
              <a:buChar char="•"/>
            </a:pPr>
            <a:r>
              <a:rPr lang="en-US" dirty="0"/>
              <a:t>Application: Image classification, convolutional neural networks</a:t>
            </a:r>
          </a:p>
          <a:p>
            <a:pPr marL="0" indent="0">
              <a:lnSpc>
                <a:spcPct val="100000"/>
              </a:lnSpc>
              <a:buNone/>
            </a:pPr>
            <a:endParaRPr lang="en-US" sz="1500" dirty="0"/>
          </a:p>
        </p:txBody>
      </p:sp>
      <p:sp>
        <p:nvSpPr>
          <p:cNvPr id="18" name="Freeform: Shape 17">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86E4D2C4-D6D6-8726-31AA-A5739370E085}"/>
              </a:ext>
            </a:extLst>
          </p:cNvPr>
          <p:cNvPicPr>
            <a:picLocks noChangeAspect="1"/>
          </p:cNvPicPr>
          <p:nvPr/>
        </p:nvPicPr>
        <p:blipFill>
          <a:blip r:embed="rId3"/>
          <a:stretch>
            <a:fillRect/>
          </a:stretch>
        </p:blipFill>
        <p:spPr>
          <a:xfrm>
            <a:off x="7531082" y="2448305"/>
            <a:ext cx="4364590" cy="2618754"/>
          </a:xfrm>
          <a:prstGeom prst="rect">
            <a:avLst/>
          </a:prstGeom>
        </p:spPr>
      </p:pic>
    </p:spTree>
    <p:extLst>
      <p:ext uri="{BB962C8B-B14F-4D97-AF65-F5344CB8AC3E}">
        <p14:creationId xmlns:p14="http://schemas.microsoft.com/office/powerpoint/2010/main" val="175789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7B1A39-A730-3E0A-341F-8C6B0F10D289}"/>
              </a:ext>
            </a:extLst>
          </p:cNvPr>
          <p:cNvSpPr>
            <a:spLocks noGrp="1"/>
          </p:cNvSpPr>
          <p:nvPr>
            <p:ph type="title"/>
          </p:nvPr>
        </p:nvSpPr>
        <p:spPr>
          <a:xfrm>
            <a:off x="517870" y="976160"/>
            <a:ext cx="5021183" cy="1463040"/>
          </a:xfrm>
        </p:spPr>
        <p:txBody>
          <a:bodyPr>
            <a:normAutofit/>
          </a:bodyPr>
          <a:lstStyle/>
          <a:p>
            <a:r>
              <a:rPr lang="en-US" sz="4400"/>
              <a:t>ML Libraries </a:t>
            </a:r>
          </a:p>
        </p:txBody>
      </p:sp>
      <p:sp>
        <p:nvSpPr>
          <p:cNvPr id="3" name="Content Placeholder 2">
            <a:extLst>
              <a:ext uri="{FF2B5EF4-FFF2-40B4-BE49-F238E27FC236}">
                <a16:creationId xmlns:a16="http://schemas.microsoft.com/office/drawing/2014/main" id="{356EF1B1-08F1-7159-2245-2BCBA202FB96}"/>
              </a:ext>
            </a:extLst>
          </p:cNvPr>
          <p:cNvSpPr>
            <a:spLocks noGrp="1"/>
          </p:cNvSpPr>
          <p:nvPr>
            <p:ph idx="1"/>
          </p:nvPr>
        </p:nvSpPr>
        <p:spPr>
          <a:xfrm>
            <a:off x="281324" y="1874917"/>
            <a:ext cx="5814676" cy="4718387"/>
          </a:xfrm>
        </p:spPr>
        <p:txBody>
          <a:bodyPr>
            <a:normAutofit fontScale="40000" lnSpcReduction="20000"/>
          </a:bodyPr>
          <a:lstStyle/>
          <a:p>
            <a:pPr marL="0" indent="0">
              <a:buNone/>
            </a:pPr>
            <a:r>
              <a:rPr lang="en-US" sz="3800" dirty="0"/>
              <a:t>Collections of functions and methods that allow you to perform many actions without writing your code from scratch.</a:t>
            </a:r>
          </a:p>
          <a:p>
            <a:r>
              <a:rPr lang="en-US" sz="3800" b="1" dirty="0"/>
              <a:t>Popular Computer Vision Libraries</a:t>
            </a:r>
          </a:p>
          <a:p>
            <a:pPr>
              <a:buFont typeface="Arial" panose="020B0604020202020204" pitchFamily="34" charset="0"/>
              <a:buChar char="•"/>
            </a:pPr>
            <a:r>
              <a:rPr lang="en-US" sz="3800" b="1" dirty="0"/>
              <a:t>OpenCV:</a:t>
            </a:r>
            <a:r>
              <a:rPr lang="en-US" sz="3800" dirty="0"/>
              <a:t> Open Source Computer Vision Library</a:t>
            </a:r>
          </a:p>
          <a:p>
            <a:pPr marL="742950" lvl="1" indent="-285750">
              <a:buFont typeface="Arial" panose="020B0604020202020204" pitchFamily="34" charset="0"/>
              <a:buChar char="•"/>
            </a:pPr>
            <a:r>
              <a:rPr lang="en-US" sz="3800" dirty="0"/>
              <a:t>Functions: Image processing, object detection, feature extraction</a:t>
            </a:r>
          </a:p>
          <a:p>
            <a:pPr>
              <a:buFont typeface="Arial" panose="020B0604020202020204" pitchFamily="34" charset="0"/>
              <a:buChar char="•"/>
            </a:pPr>
            <a:r>
              <a:rPr lang="en-US" sz="3800" b="1" dirty="0"/>
              <a:t>TensorFlow:</a:t>
            </a:r>
            <a:r>
              <a:rPr lang="en-US" sz="3800" dirty="0"/>
              <a:t> Open-source platform for machine learning</a:t>
            </a:r>
          </a:p>
          <a:p>
            <a:pPr marL="742950" lvl="1" indent="-285750">
              <a:buFont typeface="Arial" panose="020B0604020202020204" pitchFamily="34" charset="0"/>
              <a:buChar char="•"/>
            </a:pPr>
            <a:r>
              <a:rPr lang="en-US" sz="3800" dirty="0"/>
              <a:t>Features: Neural networks, deep learning models, scalability</a:t>
            </a:r>
          </a:p>
          <a:p>
            <a:pPr>
              <a:buFont typeface="Arial" panose="020B0604020202020204" pitchFamily="34" charset="0"/>
              <a:buChar char="•"/>
            </a:pPr>
            <a:r>
              <a:rPr lang="en-US" sz="3800" b="1" dirty="0"/>
              <a:t>PyTorch:</a:t>
            </a:r>
            <a:r>
              <a:rPr lang="en-US" sz="3800" dirty="0"/>
              <a:t> Deep learning framework by Facebook</a:t>
            </a:r>
          </a:p>
          <a:p>
            <a:pPr marL="742950" lvl="1" indent="-285750">
              <a:buFont typeface="Arial" panose="020B0604020202020204" pitchFamily="34" charset="0"/>
              <a:buChar char="•"/>
            </a:pPr>
            <a:r>
              <a:rPr lang="en-US" sz="3800" dirty="0"/>
              <a:t>Strengths: Dynamic computation graph, strong community support</a:t>
            </a:r>
          </a:p>
          <a:p>
            <a:pPr marL="0" indent="0">
              <a:buNone/>
            </a:pPr>
            <a:endParaRPr lang="en-US" sz="2400" dirty="0"/>
          </a:p>
          <a:p>
            <a:pPr marL="0" indent="0">
              <a:buNone/>
            </a:pPr>
            <a:r>
              <a:rPr lang="en-US" sz="2400" dirty="0"/>
              <a:t> </a:t>
            </a:r>
          </a:p>
        </p:txBody>
      </p:sp>
      <p:sp>
        <p:nvSpPr>
          <p:cNvPr id="12" name="Rectangle 11">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D88B3D-CC56-D128-FF03-FC9E42FFB66A}"/>
              </a:ext>
            </a:extLst>
          </p:cNvPr>
          <p:cNvPicPr>
            <a:picLocks noChangeAspect="1"/>
          </p:cNvPicPr>
          <p:nvPr/>
        </p:nvPicPr>
        <p:blipFill rotWithShape="1">
          <a:blip r:embed="rId3"/>
          <a:srcRect t="10542" r="1" b="2983"/>
          <a:stretch/>
        </p:blipFill>
        <p:spPr>
          <a:xfrm>
            <a:off x="7444421" y="1938929"/>
            <a:ext cx="4229709" cy="2295181"/>
          </a:xfrm>
          <a:prstGeom prst="rect">
            <a:avLst/>
          </a:prstGeom>
        </p:spPr>
      </p:pic>
      <p:pic>
        <p:nvPicPr>
          <p:cNvPr id="6" name="Picture 5">
            <a:extLst>
              <a:ext uri="{FF2B5EF4-FFF2-40B4-BE49-F238E27FC236}">
                <a16:creationId xmlns:a16="http://schemas.microsoft.com/office/drawing/2014/main" id="{11F99462-78F5-0A98-15E9-4F0E8ACC3F2A}"/>
              </a:ext>
            </a:extLst>
          </p:cNvPr>
          <p:cNvPicPr>
            <a:picLocks noChangeAspect="1"/>
          </p:cNvPicPr>
          <p:nvPr/>
        </p:nvPicPr>
        <p:blipFill>
          <a:blip r:embed="rId4"/>
          <a:stretch>
            <a:fillRect/>
          </a:stretch>
        </p:blipFill>
        <p:spPr>
          <a:xfrm>
            <a:off x="6720355" y="2297339"/>
            <a:ext cx="1448131" cy="870977"/>
          </a:xfrm>
          <a:prstGeom prst="rect">
            <a:avLst/>
          </a:prstGeom>
        </p:spPr>
      </p:pic>
      <p:pic>
        <p:nvPicPr>
          <p:cNvPr id="7" name="Picture 6">
            <a:extLst>
              <a:ext uri="{FF2B5EF4-FFF2-40B4-BE49-F238E27FC236}">
                <a16:creationId xmlns:a16="http://schemas.microsoft.com/office/drawing/2014/main" id="{D650B1B4-DCA7-27A8-B471-700C8BE71EBA}"/>
              </a:ext>
            </a:extLst>
          </p:cNvPr>
          <p:cNvPicPr>
            <a:picLocks noChangeAspect="1"/>
          </p:cNvPicPr>
          <p:nvPr/>
        </p:nvPicPr>
        <p:blipFill>
          <a:blip r:embed="rId5"/>
          <a:stretch>
            <a:fillRect/>
          </a:stretch>
        </p:blipFill>
        <p:spPr>
          <a:xfrm>
            <a:off x="10671789" y="3282181"/>
            <a:ext cx="1002341" cy="502179"/>
          </a:xfrm>
          <a:prstGeom prst="rect">
            <a:avLst/>
          </a:prstGeom>
        </p:spPr>
      </p:pic>
      <p:pic>
        <p:nvPicPr>
          <p:cNvPr id="5" name="Picture 4">
            <a:extLst>
              <a:ext uri="{FF2B5EF4-FFF2-40B4-BE49-F238E27FC236}">
                <a16:creationId xmlns:a16="http://schemas.microsoft.com/office/drawing/2014/main" id="{906434A6-20D9-3B4F-0D92-B0A494AD640E}"/>
              </a:ext>
            </a:extLst>
          </p:cNvPr>
          <p:cNvPicPr>
            <a:picLocks noChangeAspect="1"/>
          </p:cNvPicPr>
          <p:nvPr/>
        </p:nvPicPr>
        <p:blipFill rotWithShape="1">
          <a:blip r:embed="rId6"/>
          <a:srcRect r="7989" b="1"/>
          <a:stretch/>
        </p:blipFill>
        <p:spPr>
          <a:xfrm>
            <a:off x="7513521" y="3332958"/>
            <a:ext cx="876500" cy="451402"/>
          </a:xfrm>
          <a:prstGeom prst="rect">
            <a:avLst/>
          </a:prstGeom>
        </p:spPr>
      </p:pic>
    </p:spTree>
    <p:extLst>
      <p:ext uri="{BB962C8B-B14F-4D97-AF65-F5344CB8AC3E}">
        <p14:creationId xmlns:p14="http://schemas.microsoft.com/office/powerpoint/2010/main" val="305219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2C35F5-8FBA-A6A1-417C-E54B07641A1E}"/>
              </a:ext>
            </a:extLst>
          </p:cNvPr>
          <p:cNvSpPr>
            <a:spLocks noGrp="1"/>
          </p:cNvSpPr>
          <p:nvPr>
            <p:ph type="title"/>
          </p:nvPr>
        </p:nvSpPr>
        <p:spPr>
          <a:xfrm>
            <a:off x="521208" y="976160"/>
            <a:ext cx="6267414" cy="1463040"/>
          </a:xfrm>
        </p:spPr>
        <p:txBody>
          <a:bodyPr vert="horz" lIns="91440" tIns="45720" rIns="91440" bIns="45720" rtlCol="0" anchor="t">
            <a:normAutofit/>
          </a:bodyPr>
          <a:lstStyle/>
          <a:p>
            <a:r>
              <a:rPr lang="en-US" sz="4400"/>
              <a:t>Importance of Libraries and Frameworks</a:t>
            </a:r>
          </a:p>
        </p:txBody>
      </p:sp>
      <p:sp>
        <p:nvSpPr>
          <p:cNvPr id="4" name="Content Placeholder 3">
            <a:extLst>
              <a:ext uri="{FF2B5EF4-FFF2-40B4-BE49-F238E27FC236}">
                <a16:creationId xmlns:a16="http://schemas.microsoft.com/office/drawing/2014/main" id="{9DA4DFE8-268B-04A1-F07F-771C67C3ADF4}"/>
              </a:ext>
            </a:extLst>
          </p:cNvPr>
          <p:cNvSpPr>
            <a:spLocks noGrp="1"/>
          </p:cNvSpPr>
          <p:nvPr>
            <p:ph sz="half" idx="2"/>
          </p:nvPr>
        </p:nvSpPr>
        <p:spPr>
          <a:xfrm>
            <a:off x="521208" y="2578608"/>
            <a:ext cx="6267414" cy="3767328"/>
          </a:xfrm>
        </p:spPr>
        <p:txBody>
          <a:bodyPr vert="horz" lIns="91440" tIns="45720" rIns="91440" bIns="45720" rtlCol="0">
            <a:normAutofit/>
          </a:bodyPr>
          <a:lstStyle/>
          <a:p>
            <a:r>
              <a:rPr lang="en-US" sz="1800" dirty="0"/>
              <a:t>Accelerate Development: Provides pre-built components for rapid prototyping</a:t>
            </a:r>
          </a:p>
          <a:p>
            <a:r>
              <a:rPr lang="en-US" sz="1800" dirty="0"/>
              <a:t>Improve Accuracy: Access to state-of-the-art algorithms and models</a:t>
            </a:r>
          </a:p>
          <a:p>
            <a:r>
              <a:rPr lang="en-US" sz="1800" dirty="0"/>
              <a:t>Enhance Collaboration: Standardized tools and environments facilitate teamwork</a:t>
            </a:r>
          </a:p>
          <a:p>
            <a:r>
              <a:rPr lang="en-US" sz="1800" dirty="0"/>
              <a:t>Ensure Scalability: Designed to handle growing data and model complexities</a:t>
            </a:r>
          </a:p>
        </p:txBody>
      </p:sp>
      <p:sp>
        <p:nvSpPr>
          <p:cNvPr id="18" name="Freeform: Shape 17">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Development, Pictogram, Icon, Blackboard, Dark Background">
            <a:extLst>
              <a:ext uri="{FF2B5EF4-FFF2-40B4-BE49-F238E27FC236}">
                <a16:creationId xmlns:a16="http://schemas.microsoft.com/office/drawing/2014/main" id="{97008E54-B0FA-4694-A82A-DDD4D201DB38}"/>
              </a:ext>
            </a:extLst>
          </p:cNvPr>
          <p:cNvPicPr>
            <a:picLocks noGrp="1" noChangeAspect="1"/>
          </p:cNvPicPr>
          <p:nvPr>
            <p:ph sz="half" idx="1"/>
          </p:nvPr>
        </p:nvPicPr>
        <p:blipFill>
          <a:blip r:embed="rId3"/>
          <a:stretch>
            <a:fillRect/>
          </a:stretch>
        </p:blipFill>
        <p:spPr>
          <a:xfrm>
            <a:off x="7394724" y="2508181"/>
            <a:ext cx="4364590" cy="2891540"/>
          </a:xfrm>
          <a:prstGeom prst="rect">
            <a:avLst/>
          </a:prstGeom>
        </p:spPr>
      </p:pic>
    </p:spTree>
    <p:extLst>
      <p:ext uri="{BB962C8B-B14F-4D97-AF65-F5344CB8AC3E}">
        <p14:creationId xmlns:p14="http://schemas.microsoft.com/office/powerpoint/2010/main" val="3627983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6D16C4DE-5FF1-8D34-BBA1-FC43F3155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76B39138-1005-4DE3-F04C-59E9514395DB}"/>
              </a:ext>
            </a:extLst>
          </p:cNvPr>
          <p:cNvSpPr>
            <a:spLocks noGrp="1"/>
          </p:cNvSpPr>
          <p:nvPr>
            <p:ph type="title"/>
          </p:nvPr>
        </p:nvSpPr>
        <p:spPr>
          <a:xfrm>
            <a:off x="521208" y="976160"/>
            <a:ext cx="3520777" cy="1776189"/>
          </a:xfrm>
        </p:spPr>
        <p:txBody>
          <a:bodyPr vert="horz" lIns="91440" tIns="45720" rIns="91440" bIns="45720" rtlCol="0" anchor="t">
            <a:normAutofit/>
          </a:bodyPr>
          <a:lstStyle/>
          <a:p>
            <a:pPr>
              <a:lnSpc>
                <a:spcPct val="90000"/>
              </a:lnSpc>
            </a:pPr>
            <a:r>
              <a:rPr lang="en-US" sz="3700"/>
              <a:t>Jupyter Notebooks and Jupyter Labs</a:t>
            </a:r>
          </a:p>
        </p:txBody>
      </p:sp>
      <p:sp>
        <p:nvSpPr>
          <p:cNvPr id="4" name="Content Placeholder 3">
            <a:extLst>
              <a:ext uri="{FF2B5EF4-FFF2-40B4-BE49-F238E27FC236}">
                <a16:creationId xmlns:a16="http://schemas.microsoft.com/office/drawing/2014/main" id="{AA9EE3F2-A57F-1F3B-0440-2C15CFD842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31459" y="976160"/>
            <a:ext cx="7035946" cy="5369776"/>
          </a:xfrm>
        </p:spPr>
        <p:txBody>
          <a:bodyPr>
            <a:normAutofit/>
          </a:bodyPr>
          <a:lstStyle/>
          <a:p>
            <a:pPr marL="0" indent="0">
              <a:spcBef>
                <a:spcPts val="2500"/>
              </a:spcBef>
              <a:buNone/>
            </a:pPr>
            <a:r>
              <a:rPr lang="en-US" b="1" dirty="0"/>
              <a:t>Jupyter Notebooks</a:t>
            </a:r>
          </a:p>
          <a:p>
            <a:pPr marL="0" lvl="1" indent="0">
              <a:buNone/>
            </a:pPr>
            <a:r>
              <a:rPr lang="en-US" sz="2000" dirty="0"/>
              <a:t>Jupyter Notebooks is an open-source web application used for creating and sharing documents that include live code, visualizations, and text. It supports multiple programming languages and is widely used by researchers, data scientists, and educators.</a:t>
            </a:r>
          </a:p>
          <a:p>
            <a:pPr marL="0" indent="0">
              <a:spcBef>
                <a:spcPts val="2500"/>
              </a:spcBef>
              <a:buNone/>
            </a:pPr>
            <a:r>
              <a:rPr lang="en-US" b="1" dirty="0"/>
              <a:t>Jupyter Labs</a:t>
            </a:r>
          </a:p>
          <a:p>
            <a:pPr marL="0" lvl="1" indent="0">
              <a:buNone/>
            </a:pPr>
            <a:r>
              <a:rPr lang="en-US" sz="2000" dirty="0"/>
              <a:t>Jupyter Labs is the next-generation Jupyter Notebook interface that provides an integrated development environment for working with notebooks, code, and data. It offers a wide range of features such as code completion, debugging, and multiple notebook views.</a:t>
            </a:r>
          </a:p>
        </p:txBody>
      </p:sp>
      <p:sp>
        <p:nvSpPr>
          <p:cNvPr id="18" name="Rectangle 17">
            <a:extLst>
              <a:ext uri="{FF2B5EF4-FFF2-40B4-BE49-F238E27FC236}">
                <a16:creationId xmlns:a16="http://schemas.microsoft.com/office/drawing/2014/main" id="{06695334-1C63-71B0-DABC-EFEFD76F1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342201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3" name="Content Placeholder 2">
            <a:extLst>
              <a:ext uri="{FF2B5EF4-FFF2-40B4-BE49-F238E27FC236}">
                <a16:creationId xmlns:a16="http://schemas.microsoft.com/office/drawing/2014/main" id="{0328C4F2-576D-F452-0F31-2EC4AF2CEF86}"/>
              </a:ext>
            </a:extLst>
          </p:cNvPr>
          <p:cNvPicPr>
            <a:picLocks noGrp="1" noChangeAspect="1"/>
          </p:cNvPicPr>
          <p:nvPr>
            <p:ph sz="half" idx="1"/>
          </p:nvPr>
        </p:nvPicPr>
        <p:blipFill>
          <a:blip r:embed="rId3"/>
          <a:stretch>
            <a:fillRect/>
          </a:stretch>
        </p:blipFill>
        <p:spPr>
          <a:xfrm>
            <a:off x="821933" y="2961019"/>
            <a:ext cx="2595213" cy="3008285"/>
          </a:xfrm>
          <a:prstGeom prst="rect">
            <a:avLst/>
          </a:prstGeom>
        </p:spPr>
      </p:pic>
    </p:spTree>
    <p:extLst>
      <p:ext uri="{BB962C8B-B14F-4D97-AF65-F5344CB8AC3E}">
        <p14:creationId xmlns:p14="http://schemas.microsoft.com/office/powerpoint/2010/main" val="121358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F088B9E-EE9E-F98A-C608-B2B468824EF7}"/>
              </a:ext>
            </a:extLst>
          </p:cNvPr>
          <p:cNvSpPr>
            <a:spLocks noGrp="1"/>
          </p:cNvSpPr>
          <p:nvPr>
            <p:ph type="title"/>
          </p:nvPr>
        </p:nvSpPr>
        <p:spPr>
          <a:xfrm>
            <a:off x="521207" y="978408"/>
            <a:ext cx="3154680" cy="4069080"/>
          </a:xfrm>
        </p:spPr>
        <p:txBody>
          <a:bodyPr anchor="t">
            <a:normAutofit/>
          </a:bodyPr>
          <a:lstStyle/>
          <a:p>
            <a:r>
              <a:rPr lang="en-US" sz="4000"/>
              <a:t>IMPORTANT </a:t>
            </a:r>
          </a:p>
        </p:txBody>
      </p:sp>
      <p:sp>
        <p:nvSpPr>
          <p:cNvPr id="27" name="Rectangle 26">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4">
            <a:extLst>
              <a:ext uri="{FF2B5EF4-FFF2-40B4-BE49-F238E27FC236}">
                <a16:creationId xmlns:a16="http://schemas.microsoft.com/office/drawing/2014/main" id="{C9AF7A9F-3009-1BDF-C93D-0F39F7242A15}"/>
              </a:ext>
            </a:extLst>
          </p:cNvPr>
          <p:cNvGraphicFramePr>
            <a:graphicFrameLocks noGrp="1"/>
          </p:cNvGraphicFramePr>
          <p:nvPr>
            <p:ph idx="1"/>
            <p:extLst>
              <p:ext uri="{D42A27DB-BD31-4B8C-83A1-F6EECF244321}">
                <p14:modId xmlns:p14="http://schemas.microsoft.com/office/powerpoint/2010/main" val="2303604041"/>
              </p:ext>
            </p:extLst>
          </p:nvPr>
        </p:nvGraphicFramePr>
        <p:xfrm>
          <a:off x="4384964" y="978406"/>
          <a:ext cx="7301068"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0217652"/>
      </p:ext>
    </p:extLst>
  </p:cSld>
  <p:clrMapOvr>
    <a:masterClrMapping/>
  </p:clrMapOvr>
</p:sld>
</file>

<file path=ppt/theme/theme1.xml><?xml version="1.0" encoding="utf-8"?>
<a:theme xmlns:a="http://schemas.openxmlformats.org/drawingml/2006/main" name="GestaltVTI">
  <a:themeElements>
    <a:clrScheme name="Custom 11">
      <a:dk1>
        <a:sysClr val="windowText" lastClr="000000"/>
      </a:dk1>
      <a:lt1>
        <a:sysClr val="window" lastClr="FFFFFF"/>
      </a:lt1>
      <a:dk2>
        <a:srgbClr val="32324C"/>
      </a:dk2>
      <a:lt2>
        <a:srgbClr val="E4E0F7"/>
      </a:lt2>
      <a:accent1>
        <a:srgbClr val="D20CC9"/>
      </a:accent1>
      <a:accent2>
        <a:srgbClr val="2FE6E6"/>
      </a:accent2>
      <a:accent3>
        <a:srgbClr val="6600FF"/>
      </a:accent3>
      <a:accent4>
        <a:srgbClr val="4CC3FE"/>
      </a:accent4>
      <a:accent5>
        <a:srgbClr val="6048C8"/>
      </a:accent5>
      <a:accent6>
        <a:srgbClr val="FB39F2"/>
      </a:accent6>
      <a:hlink>
        <a:srgbClr val="0066FF"/>
      </a:hlink>
      <a:folHlink>
        <a:srgbClr val="666699"/>
      </a:folHlink>
    </a:clrScheme>
    <a:fontScheme name="Custom 1">
      <a:majorFont>
        <a:latin typeface="Roboto Black"/>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Custom Design">
  <a:themeElements>
    <a:clrScheme name="Custom 11">
      <a:dk1>
        <a:sysClr val="windowText" lastClr="000000"/>
      </a:dk1>
      <a:lt1>
        <a:sysClr val="window" lastClr="FFFFFF"/>
      </a:lt1>
      <a:dk2>
        <a:srgbClr val="32324C"/>
      </a:dk2>
      <a:lt2>
        <a:srgbClr val="E4E0F7"/>
      </a:lt2>
      <a:accent1>
        <a:srgbClr val="D20CC9"/>
      </a:accent1>
      <a:accent2>
        <a:srgbClr val="2FE6E6"/>
      </a:accent2>
      <a:accent3>
        <a:srgbClr val="6600FF"/>
      </a:accent3>
      <a:accent4>
        <a:srgbClr val="4CC3FE"/>
      </a:accent4>
      <a:accent5>
        <a:srgbClr val="6048C8"/>
      </a:accent5>
      <a:accent6>
        <a:srgbClr val="FB39F2"/>
      </a:accent6>
      <a:hlink>
        <a:srgbClr val="0066FF"/>
      </a:hlink>
      <a:folHlink>
        <a:srgbClr val="666699"/>
      </a:folHlink>
    </a:clrScheme>
    <a:fontScheme name="Custom 1">
      <a:majorFont>
        <a:latin typeface="Roboto Black"/>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1133</TotalTime>
  <Words>3015</Words>
  <Application>Microsoft Office PowerPoint</Application>
  <PresentationFormat>Widescreen</PresentationFormat>
  <Paragraphs>266</Paragraphs>
  <Slides>29</Slides>
  <Notes>16</Notes>
  <HiddenSlides>0</HiddenSlides>
  <MMClips>4</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Aptos</vt:lpstr>
      <vt:lpstr>Arial</vt:lpstr>
      <vt:lpstr>Bierstadt</vt:lpstr>
      <vt:lpstr>Calibri</vt:lpstr>
      <vt:lpstr>inherit</vt:lpstr>
      <vt:lpstr>Nunito</vt:lpstr>
      <vt:lpstr>Roboto Black</vt:lpstr>
      <vt:lpstr>Söhne</vt:lpstr>
      <vt:lpstr>Symbol</vt:lpstr>
      <vt:lpstr>Verdana</vt:lpstr>
      <vt:lpstr>GestaltVTI</vt:lpstr>
      <vt:lpstr>Custom Design</vt:lpstr>
      <vt:lpstr>Computer Vision Libraries, Frameworks, and IDEs</vt:lpstr>
      <vt:lpstr>Mod 01 &amp; 02 Recap</vt:lpstr>
      <vt:lpstr>This Module</vt:lpstr>
      <vt:lpstr>Introduction to Libraries and Frameworks</vt:lpstr>
      <vt:lpstr>ML Frameworks</vt:lpstr>
      <vt:lpstr>ML Libraries </vt:lpstr>
      <vt:lpstr>Importance of Libraries and Frameworks</vt:lpstr>
      <vt:lpstr>Jupyter Notebooks and Jupyter Labs</vt:lpstr>
      <vt:lpstr>IMPORTANT </vt:lpstr>
      <vt:lpstr>Local Development Tools </vt:lpstr>
      <vt:lpstr>Integrated Development Environment (IDE)</vt:lpstr>
      <vt:lpstr>Google Colab</vt:lpstr>
      <vt:lpstr>AWS Sagemaker StudioLab</vt:lpstr>
      <vt:lpstr>SageMaker  Studio Lab</vt:lpstr>
      <vt:lpstr>Azure Copilot</vt:lpstr>
      <vt:lpstr>High Performance Computer</vt:lpstr>
      <vt:lpstr>Code Repositories &amp; Collaboration Platforms </vt:lpstr>
      <vt:lpstr>Git &amp; GitHub</vt:lpstr>
      <vt:lpstr>Hugging Face Advanced tools</vt:lpstr>
      <vt:lpstr>Coding Assistants</vt:lpstr>
      <vt:lpstr>Benefits of AI code Assistants </vt:lpstr>
      <vt:lpstr>Examples of  Available Code Assistants </vt:lpstr>
      <vt:lpstr>Google Gemini Code</vt:lpstr>
      <vt:lpstr>GitHub Copilot</vt:lpstr>
      <vt:lpstr>Amazon CodeWhisperer</vt:lpstr>
      <vt:lpstr>Gen AI  Code Assistants Outside IDEs</vt:lpstr>
      <vt:lpstr>Tutorials</vt:lpstr>
      <vt:lpstr>Key  Takeaways</vt:lpstr>
      <vt:lpstr>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patricia.mcmanus</dc:creator>
  <cp:lastModifiedBy>patricia.mcmanus</cp:lastModifiedBy>
  <cp:revision>2</cp:revision>
  <dcterms:created xsi:type="dcterms:W3CDTF">2024-06-09T23:49:47Z</dcterms:created>
  <dcterms:modified xsi:type="dcterms:W3CDTF">2024-06-12T07:00:50Z</dcterms:modified>
</cp:coreProperties>
</file>